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8" r:id="rId5"/>
    <p:sldId id="259"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D86"/>
    <a:srgbClr val="EFD8A2"/>
    <a:srgbClr val="CEDEEA"/>
    <a:srgbClr val="795B00"/>
    <a:srgbClr val="CDB066"/>
    <a:srgbClr val="E9C466"/>
    <a:srgbClr val="DFBB62"/>
    <a:srgbClr val="F3EDDE"/>
    <a:srgbClr val="144387"/>
    <a:srgbClr val="F4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7A285-F9D8-8546-9D46-1A5EF69D41AB}" v="84" dt="2021-12-08T08:39:02.031"/>
    <p1510:client id="{CAC5661E-ECD1-4021-824E-83C181FF6239}" vWet="4" dt="2021-12-08T07:42:22.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90"/>
    <p:restoredTop sz="96208"/>
  </p:normalViewPr>
  <p:slideViewPr>
    <p:cSldViewPr snapToGrid="0" snapToObjects="1">
      <p:cViewPr varScale="1">
        <p:scale>
          <a:sx n="71" d="100"/>
          <a:sy n="71" d="100"/>
        </p:scale>
        <p:origin x="21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293819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391361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47071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151002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456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341536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54139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10076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223500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67325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71E118-D2B2-A641-B913-4E5CB65B8F25}" type="datetimeFigureOut">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98545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471E118-D2B2-A641-B913-4E5CB65B8F25}" type="datetimeFigureOut">
              <a:rPr kumimoji="1" lang="ja-JP" altLang="en-US" smtClean="0"/>
              <a:t>2023/3/2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57BEE02-5A2D-2345-AC47-FEDCDD6DB6D9}" type="slidenum">
              <a:rPr kumimoji="1" lang="ja-JP" altLang="en-US" smtClean="0"/>
              <a:t>‹#›</a:t>
            </a:fld>
            <a:endParaRPr kumimoji="1" lang="ja-JP" altLang="en-US"/>
          </a:p>
        </p:txBody>
      </p:sp>
    </p:spTree>
    <p:extLst>
      <p:ext uri="{BB962C8B-B14F-4D97-AF65-F5344CB8AC3E}">
        <p14:creationId xmlns:p14="http://schemas.microsoft.com/office/powerpoint/2010/main" val="3632923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qr.quel.j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3.tiff"/><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0.svg"/><Relationship Id="rId5" Type="http://schemas.openxmlformats.org/officeDocument/2006/relationships/image" Target="../media/image5.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4.tif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078EDD8-173A-2C63-B784-4D475A8248B2}"/>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955264" y="1676101"/>
            <a:ext cx="3516247" cy="4975933"/>
          </a:xfrm>
          <a:prstGeom prst="rect">
            <a:avLst/>
          </a:prstGeom>
          <a:ln>
            <a:solidFill>
              <a:schemeClr val="tx1">
                <a:lumMod val="50000"/>
                <a:lumOff val="50000"/>
              </a:schemeClr>
            </a:solidFill>
          </a:ln>
        </p:spPr>
      </p:pic>
      <p:sp>
        <p:nvSpPr>
          <p:cNvPr id="178" name="テキスト ボックス 177">
            <a:extLst>
              <a:ext uri="{FF2B5EF4-FFF2-40B4-BE49-F238E27FC236}">
                <a16:creationId xmlns:a16="http://schemas.microsoft.com/office/drawing/2014/main" id="{EB60BCBB-4568-E748-AE5F-E0EF7F353FDF}"/>
              </a:ext>
            </a:extLst>
          </p:cNvPr>
          <p:cNvSpPr txBox="1"/>
          <p:nvPr/>
        </p:nvSpPr>
        <p:spPr>
          <a:xfrm>
            <a:off x="1993625" y="416615"/>
            <a:ext cx="3570208" cy="461665"/>
          </a:xfrm>
          <a:prstGeom prst="rect">
            <a:avLst/>
          </a:prstGeom>
          <a:noFill/>
        </p:spPr>
        <p:txBody>
          <a:bodyPr wrap="none" rtlCol="0">
            <a:spAutoFit/>
          </a:bodyPr>
          <a:lstStyle/>
          <a:p>
            <a:pPr algn="ctr"/>
            <a:r>
              <a:rPr kumimoji="1" lang="ja-JP" altLang="en-US" sz="2400" b="1">
                <a:solidFill>
                  <a:schemeClr val="tx1">
                    <a:lumMod val="75000"/>
                    <a:lumOff val="25000"/>
                  </a:schemeClr>
                </a:solidFill>
                <a:latin typeface="Meiryo" panose="020B0604030504040204" pitchFamily="34" charset="-128"/>
                <a:ea typeface="Meiryo" panose="020B0604030504040204" pitchFamily="34" charset="-128"/>
              </a:rPr>
              <a:t>管理会社様へご注意事項</a:t>
            </a:r>
          </a:p>
        </p:txBody>
      </p:sp>
      <p:sp>
        <p:nvSpPr>
          <p:cNvPr id="179" name="テキスト ボックス 178">
            <a:extLst>
              <a:ext uri="{FF2B5EF4-FFF2-40B4-BE49-F238E27FC236}">
                <a16:creationId xmlns:a16="http://schemas.microsoft.com/office/drawing/2014/main" id="{01E7C55C-88C4-E14D-B608-62826EFBC130}"/>
              </a:ext>
            </a:extLst>
          </p:cNvPr>
          <p:cNvSpPr txBox="1"/>
          <p:nvPr/>
        </p:nvSpPr>
        <p:spPr>
          <a:xfrm>
            <a:off x="741402" y="1035139"/>
            <a:ext cx="6083717" cy="400110"/>
          </a:xfrm>
          <a:prstGeom prst="rect">
            <a:avLst/>
          </a:prstGeom>
          <a:noFill/>
        </p:spPr>
        <p:txBody>
          <a:bodyPr wrap="none" rtlCol="0">
            <a:spAutoFit/>
          </a:bodyPr>
          <a:lstStyle/>
          <a:p>
            <a:pPr algn="ctr"/>
            <a:r>
              <a:rPr lang="ja-JP" altLang="en-US" sz="2000">
                <a:solidFill>
                  <a:schemeClr val="tx1">
                    <a:lumMod val="95000"/>
                    <a:lumOff val="5000"/>
                  </a:schemeClr>
                </a:solidFill>
                <a:latin typeface="Meiryo" panose="020B0604030504040204" pitchFamily="34" charset="-128"/>
                <a:ea typeface="Meiryo" panose="020B0604030504040204" pitchFamily="34" charset="-128"/>
              </a:rPr>
              <a:t>①</a:t>
            </a:r>
            <a:r>
              <a:rPr lang="en-US" altLang="ja-JP" sz="2000" dirty="0">
                <a:solidFill>
                  <a:schemeClr val="tx1">
                    <a:lumMod val="95000"/>
                    <a:lumOff val="5000"/>
                  </a:schemeClr>
                </a:solidFill>
                <a:latin typeface="Meiryo" panose="020B0604030504040204" pitchFamily="34" charset="-128"/>
                <a:ea typeface="Meiryo" panose="020B0604030504040204" pitchFamily="34" charset="-128"/>
              </a:rPr>
              <a:t>〜</a:t>
            </a:r>
            <a:r>
              <a:rPr lang="ja-JP" altLang="en-US" sz="2000">
                <a:solidFill>
                  <a:schemeClr val="tx1">
                    <a:lumMod val="95000"/>
                    <a:lumOff val="5000"/>
                  </a:schemeClr>
                </a:solidFill>
                <a:latin typeface="Meiryo" panose="020B0604030504040204" pitchFamily="34" charset="-128"/>
                <a:ea typeface="Meiryo" panose="020B0604030504040204" pitchFamily="34" charset="-128"/>
              </a:rPr>
              <a:t>④を必ず記載したうえで、配布してください。</a:t>
            </a:r>
            <a:endParaRPr lang="en-US" altLang="ja-JP" sz="2000" dirty="0">
              <a:solidFill>
                <a:schemeClr val="tx1">
                  <a:lumMod val="95000"/>
                  <a:lumOff val="5000"/>
                </a:schemeClr>
              </a:solidFill>
              <a:latin typeface="Meiryo" panose="020B0604030504040204" pitchFamily="34" charset="-128"/>
              <a:ea typeface="Meiryo" panose="020B0604030504040204" pitchFamily="34" charset="-128"/>
            </a:endParaRPr>
          </a:p>
        </p:txBody>
      </p:sp>
      <p:sp>
        <p:nvSpPr>
          <p:cNvPr id="183" name="テキスト ボックス 182">
            <a:extLst>
              <a:ext uri="{FF2B5EF4-FFF2-40B4-BE49-F238E27FC236}">
                <a16:creationId xmlns:a16="http://schemas.microsoft.com/office/drawing/2014/main" id="{A33967A0-FC77-F14F-9B4A-9CD92BB76735}"/>
              </a:ext>
            </a:extLst>
          </p:cNvPr>
          <p:cNvSpPr txBox="1"/>
          <p:nvPr/>
        </p:nvSpPr>
        <p:spPr>
          <a:xfrm>
            <a:off x="891977" y="7068058"/>
            <a:ext cx="1569660" cy="369332"/>
          </a:xfrm>
          <a:prstGeom prst="rect">
            <a:avLst/>
          </a:prstGeom>
          <a:noFill/>
        </p:spPr>
        <p:txBody>
          <a:bodyPr wrap="none" rtlCol="0">
            <a:spAutoFit/>
          </a:bodyPr>
          <a:lstStyle/>
          <a:p>
            <a:r>
              <a:rPr kumimoji="1" lang="ja-JP" altLang="en-US" b="1">
                <a:solidFill>
                  <a:schemeClr val="bg2">
                    <a:lumMod val="25000"/>
                  </a:schemeClr>
                </a:solidFill>
                <a:latin typeface="Meiryo" panose="020B0604030504040204" pitchFamily="34" charset="-128"/>
                <a:ea typeface="Meiryo" panose="020B0604030504040204" pitchFamily="34" charset="-128"/>
              </a:rPr>
              <a:t>法人名を入力</a:t>
            </a:r>
          </a:p>
        </p:txBody>
      </p:sp>
      <p:sp>
        <p:nvSpPr>
          <p:cNvPr id="188" name="テキスト ボックス 187">
            <a:extLst>
              <a:ext uri="{FF2B5EF4-FFF2-40B4-BE49-F238E27FC236}">
                <a16:creationId xmlns:a16="http://schemas.microsoft.com/office/drawing/2014/main" id="{1600C4CD-398B-F544-BFA9-07A85FE946B5}"/>
              </a:ext>
            </a:extLst>
          </p:cNvPr>
          <p:cNvSpPr txBox="1"/>
          <p:nvPr/>
        </p:nvSpPr>
        <p:spPr>
          <a:xfrm>
            <a:off x="916970" y="9542862"/>
            <a:ext cx="2262158" cy="369332"/>
          </a:xfrm>
          <a:prstGeom prst="rect">
            <a:avLst/>
          </a:prstGeom>
          <a:noFill/>
        </p:spPr>
        <p:txBody>
          <a:bodyPr wrap="none" rtlCol="0">
            <a:spAutoFit/>
          </a:bodyPr>
          <a:lstStyle/>
          <a:p>
            <a:r>
              <a:rPr kumimoji="1" lang="ja-JP" altLang="en-US" b="1">
                <a:solidFill>
                  <a:schemeClr val="bg2">
                    <a:lumMod val="25000"/>
                  </a:schemeClr>
                </a:solidFill>
                <a:latin typeface="Meiryo" panose="020B0604030504040204" pitchFamily="34" charset="-128"/>
                <a:ea typeface="Meiryo" panose="020B0604030504040204" pitchFamily="34" charset="-128"/>
              </a:rPr>
              <a:t>管理会社情報を入力</a:t>
            </a:r>
          </a:p>
        </p:txBody>
      </p:sp>
      <p:sp>
        <p:nvSpPr>
          <p:cNvPr id="189" name="テキスト ボックス 188">
            <a:extLst>
              <a:ext uri="{FF2B5EF4-FFF2-40B4-BE49-F238E27FC236}">
                <a16:creationId xmlns:a16="http://schemas.microsoft.com/office/drawing/2014/main" id="{26BC7FB8-7284-8440-888F-3D04E5B8C5A2}"/>
              </a:ext>
            </a:extLst>
          </p:cNvPr>
          <p:cNvSpPr txBox="1"/>
          <p:nvPr/>
        </p:nvSpPr>
        <p:spPr>
          <a:xfrm>
            <a:off x="915929" y="9916131"/>
            <a:ext cx="5725601" cy="307777"/>
          </a:xfrm>
          <a:prstGeom prst="rect">
            <a:avLst/>
          </a:prstGeom>
          <a:noFill/>
        </p:spPr>
        <p:txBody>
          <a:bodyPr wrap="square" rtlCol="0">
            <a:spAutoFit/>
          </a:bodyPr>
          <a:lstStyle/>
          <a:p>
            <a:r>
              <a:rPr lang="ja-JP" altLang="en-US" sz="1400">
                <a:solidFill>
                  <a:schemeClr val="bg2">
                    <a:lumMod val="25000"/>
                  </a:schemeClr>
                </a:solidFill>
                <a:latin typeface="Meiryo" panose="020B0604030504040204" pitchFamily="34" charset="-128"/>
                <a:ea typeface="Meiryo" panose="020B0604030504040204" pitchFamily="34" charset="-128"/>
              </a:rPr>
              <a:t>管理会社情報（住所・連絡先）を下部の余白に記載ください。</a:t>
            </a:r>
            <a:endParaRPr lang="en-US" altLang="ja-JP" sz="1400" dirty="0">
              <a:solidFill>
                <a:schemeClr val="bg2">
                  <a:lumMod val="25000"/>
                </a:schemeClr>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AC349189-D276-114F-ADCF-0027DE5F636E}"/>
              </a:ext>
            </a:extLst>
          </p:cNvPr>
          <p:cNvSpPr txBox="1"/>
          <p:nvPr/>
        </p:nvSpPr>
        <p:spPr>
          <a:xfrm>
            <a:off x="926926" y="7599456"/>
            <a:ext cx="5987537" cy="369332"/>
          </a:xfrm>
          <a:prstGeom prst="rect">
            <a:avLst/>
          </a:prstGeom>
          <a:noFill/>
        </p:spPr>
        <p:txBody>
          <a:bodyPr wrap="none" rtlCol="0">
            <a:spAutoFit/>
          </a:bodyPr>
          <a:lstStyle/>
          <a:p>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いい生活から共有された口座登録フォームの</a:t>
            </a:r>
            <a:r>
              <a:rPr kumimoji="1" lang="en-US" altLang="ja-JP" b="1" dirty="0">
                <a:solidFill>
                  <a:schemeClr val="tx1">
                    <a:lumMod val="75000"/>
                    <a:lumOff val="25000"/>
                  </a:schemeClr>
                </a:solidFill>
                <a:latin typeface="Meiryo" panose="020B0604030504040204" pitchFamily="34" charset="-128"/>
                <a:ea typeface="Meiryo" panose="020B0604030504040204" pitchFamily="34" charset="-128"/>
              </a:rPr>
              <a:t>URL</a:t>
            </a:r>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を入力</a:t>
            </a:r>
          </a:p>
        </p:txBody>
      </p:sp>
      <p:sp>
        <p:nvSpPr>
          <p:cNvPr id="34" name="テキスト ボックス 33">
            <a:extLst>
              <a:ext uri="{FF2B5EF4-FFF2-40B4-BE49-F238E27FC236}">
                <a16:creationId xmlns:a16="http://schemas.microsoft.com/office/drawing/2014/main" id="{0829A041-D7DC-FF42-9025-853E878A8C13}"/>
              </a:ext>
            </a:extLst>
          </p:cNvPr>
          <p:cNvSpPr txBox="1"/>
          <p:nvPr/>
        </p:nvSpPr>
        <p:spPr>
          <a:xfrm>
            <a:off x="915475" y="8141722"/>
            <a:ext cx="6218369" cy="369332"/>
          </a:xfrm>
          <a:prstGeom prst="rect">
            <a:avLst/>
          </a:prstGeom>
          <a:noFill/>
        </p:spPr>
        <p:txBody>
          <a:bodyPr wrap="none" rtlCol="0">
            <a:spAutoFit/>
          </a:bodyPr>
          <a:lstStyle/>
          <a:p>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フォーム</a:t>
            </a:r>
            <a:r>
              <a:rPr kumimoji="1" lang="en-US" altLang="ja-JP" b="1" dirty="0">
                <a:solidFill>
                  <a:schemeClr val="tx1">
                    <a:lumMod val="75000"/>
                    <a:lumOff val="25000"/>
                  </a:schemeClr>
                </a:solidFill>
                <a:latin typeface="Meiryo" panose="020B0604030504040204" pitchFamily="34" charset="-128"/>
                <a:ea typeface="Meiryo" panose="020B0604030504040204" pitchFamily="34" charset="-128"/>
              </a:rPr>
              <a:t>URL</a:t>
            </a:r>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で二次元バーコード画像を生成し、貼り付け</a:t>
            </a:r>
          </a:p>
        </p:txBody>
      </p:sp>
      <p:grpSp>
        <p:nvGrpSpPr>
          <p:cNvPr id="2" name="グループ化 1">
            <a:extLst>
              <a:ext uri="{FF2B5EF4-FFF2-40B4-BE49-F238E27FC236}">
                <a16:creationId xmlns:a16="http://schemas.microsoft.com/office/drawing/2014/main" id="{81818D48-DA99-9B4E-A5FB-18ED9F30E0AE}"/>
              </a:ext>
            </a:extLst>
          </p:cNvPr>
          <p:cNvGrpSpPr/>
          <p:nvPr/>
        </p:nvGrpSpPr>
        <p:grpSpPr>
          <a:xfrm>
            <a:off x="1398213" y="1421984"/>
            <a:ext cx="4128560" cy="5061039"/>
            <a:chOff x="1398213" y="1687060"/>
            <a:chExt cx="4128560" cy="5061039"/>
          </a:xfrm>
        </p:grpSpPr>
        <p:sp>
          <p:nvSpPr>
            <p:cNvPr id="169" name="角丸四角形 168">
              <a:extLst>
                <a:ext uri="{FF2B5EF4-FFF2-40B4-BE49-F238E27FC236}">
                  <a16:creationId xmlns:a16="http://schemas.microsoft.com/office/drawing/2014/main" id="{C0D8F0AC-F4C7-0C4D-BF2F-9AA918BD8F64}"/>
                </a:ext>
              </a:extLst>
            </p:cNvPr>
            <p:cNvSpPr/>
            <p:nvPr/>
          </p:nvSpPr>
          <p:spPr>
            <a:xfrm>
              <a:off x="2747206" y="1967232"/>
              <a:ext cx="1032631" cy="225787"/>
            </a:xfrm>
            <a:prstGeom prst="roundRect">
              <a:avLst>
                <a:gd name="adj" fmla="val 6945"/>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0" name="グループ化 169">
              <a:extLst>
                <a:ext uri="{FF2B5EF4-FFF2-40B4-BE49-F238E27FC236}">
                  <a16:creationId xmlns:a16="http://schemas.microsoft.com/office/drawing/2014/main" id="{EEB98F3F-BF0B-7243-B715-C6CC19CB2078}"/>
                </a:ext>
              </a:extLst>
            </p:cNvPr>
            <p:cNvGrpSpPr/>
            <p:nvPr/>
          </p:nvGrpSpPr>
          <p:grpSpPr>
            <a:xfrm>
              <a:off x="2408899" y="1687060"/>
              <a:ext cx="432000" cy="460505"/>
              <a:chOff x="3874887" y="7564989"/>
              <a:chExt cx="485775" cy="517827"/>
            </a:xfrm>
          </p:grpSpPr>
          <p:sp>
            <p:nvSpPr>
              <p:cNvPr id="171" name="円/楕円 170">
                <a:extLst>
                  <a:ext uri="{FF2B5EF4-FFF2-40B4-BE49-F238E27FC236}">
                    <a16:creationId xmlns:a16="http://schemas.microsoft.com/office/drawing/2014/main" id="{9B3C91AA-BB43-474E-8844-86CAB4B63F35}"/>
                  </a:ext>
                </a:extLst>
              </p:cNvPr>
              <p:cNvSpPr/>
              <p:nvPr/>
            </p:nvSpPr>
            <p:spPr>
              <a:xfrm>
                <a:off x="3874887" y="7564989"/>
                <a:ext cx="485775" cy="485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438F0385-F7AF-8640-815E-EA91ABC3077C}"/>
                  </a:ext>
                </a:extLst>
              </p:cNvPr>
              <p:cNvSpPr txBox="1"/>
              <p:nvPr/>
            </p:nvSpPr>
            <p:spPr>
              <a:xfrm>
                <a:off x="3938793" y="7585757"/>
                <a:ext cx="367194" cy="497059"/>
              </a:xfrm>
              <a:prstGeom prst="rect">
                <a:avLst/>
              </a:prstGeom>
              <a:noFill/>
            </p:spPr>
            <p:txBody>
              <a:bodyPr wrap="none" lIns="72000" tIns="36000" rIns="72000" bIns="36000" rtlCol="0">
                <a:spAutoFit/>
              </a:bodyPr>
              <a:lstStyle/>
              <a:p>
                <a:r>
                  <a:rPr kumimoji="1" lang="en-US" altLang="ja-JP" sz="2400" b="1" dirty="0">
                    <a:solidFill>
                      <a:schemeClr val="bg1"/>
                    </a:solidFill>
                    <a:latin typeface="Noto Sans CJK JP Bold" panose="020B0500000000000000" pitchFamily="34" charset="-128"/>
                    <a:ea typeface="Noto Sans CJK JP Bold" panose="020B0500000000000000" pitchFamily="34" charset="-128"/>
                  </a:rPr>
                  <a:t>1</a:t>
                </a:r>
                <a:endParaRPr kumimoji="1" lang="ja-JP" altLang="en-US" sz="2400" b="1">
                  <a:solidFill>
                    <a:schemeClr val="bg1"/>
                  </a:solidFill>
                  <a:latin typeface="Noto Sans CJK JP Bold" panose="020B0500000000000000" pitchFamily="34" charset="-128"/>
                  <a:ea typeface="Noto Sans CJK JP Bold" panose="020B0500000000000000" pitchFamily="34" charset="-128"/>
                </a:endParaRPr>
              </a:p>
            </p:txBody>
          </p:sp>
        </p:grpSp>
        <p:sp>
          <p:nvSpPr>
            <p:cNvPr id="23" name="角丸四角形 22">
              <a:extLst>
                <a:ext uri="{FF2B5EF4-FFF2-40B4-BE49-F238E27FC236}">
                  <a16:creationId xmlns:a16="http://schemas.microsoft.com/office/drawing/2014/main" id="{0BD3BBC1-6C67-C145-BE09-E112FF2DBF27}"/>
                </a:ext>
              </a:extLst>
            </p:cNvPr>
            <p:cNvSpPr/>
            <p:nvPr/>
          </p:nvSpPr>
          <p:spPr>
            <a:xfrm>
              <a:off x="2982315" y="5176723"/>
              <a:ext cx="658351" cy="677266"/>
            </a:xfrm>
            <a:prstGeom prst="roundRect">
              <a:avLst>
                <a:gd name="adj" fmla="val 6945"/>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a:extLst>
                <a:ext uri="{FF2B5EF4-FFF2-40B4-BE49-F238E27FC236}">
                  <a16:creationId xmlns:a16="http://schemas.microsoft.com/office/drawing/2014/main" id="{3B4F6370-2DE0-1247-B6CF-F67C0DF2CE8E}"/>
                </a:ext>
              </a:extLst>
            </p:cNvPr>
            <p:cNvSpPr/>
            <p:nvPr/>
          </p:nvSpPr>
          <p:spPr>
            <a:xfrm>
              <a:off x="2085497" y="5892352"/>
              <a:ext cx="1555169" cy="311717"/>
            </a:xfrm>
            <a:prstGeom prst="roundRect">
              <a:avLst>
                <a:gd name="adj" fmla="val 6945"/>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a:extLst>
                <a:ext uri="{FF2B5EF4-FFF2-40B4-BE49-F238E27FC236}">
                  <a16:creationId xmlns:a16="http://schemas.microsoft.com/office/drawing/2014/main" id="{B1140B1C-87DA-ED4C-A799-D7486E6632F7}"/>
                </a:ext>
              </a:extLst>
            </p:cNvPr>
            <p:cNvSpPr/>
            <p:nvPr/>
          </p:nvSpPr>
          <p:spPr>
            <a:xfrm>
              <a:off x="1908261" y="6314223"/>
              <a:ext cx="3618512" cy="433876"/>
            </a:xfrm>
            <a:prstGeom prst="roundRect">
              <a:avLst>
                <a:gd name="adj" fmla="val 6945"/>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737228E2-B55C-A64D-990D-CAF1FBE9668C}"/>
                </a:ext>
              </a:extLst>
            </p:cNvPr>
            <p:cNvGrpSpPr/>
            <p:nvPr/>
          </p:nvGrpSpPr>
          <p:grpSpPr>
            <a:xfrm>
              <a:off x="2766315" y="4976806"/>
              <a:ext cx="432000" cy="455250"/>
              <a:chOff x="3628914" y="7672604"/>
              <a:chExt cx="485775" cy="511923"/>
            </a:xfrm>
          </p:grpSpPr>
          <p:sp>
            <p:nvSpPr>
              <p:cNvPr id="42" name="円/楕円 41">
                <a:extLst>
                  <a:ext uri="{FF2B5EF4-FFF2-40B4-BE49-F238E27FC236}">
                    <a16:creationId xmlns:a16="http://schemas.microsoft.com/office/drawing/2014/main" id="{D22F844B-20D9-3842-B59F-00C8CCEB4BFD}"/>
                  </a:ext>
                </a:extLst>
              </p:cNvPr>
              <p:cNvSpPr/>
              <p:nvPr/>
            </p:nvSpPr>
            <p:spPr>
              <a:xfrm>
                <a:off x="3628914" y="7672604"/>
                <a:ext cx="485775" cy="485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43" name="テキスト ボックス 42">
                <a:extLst>
                  <a:ext uri="{FF2B5EF4-FFF2-40B4-BE49-F238E27FC236}">
                    <a16:creationId xmlns:a16="http://schemas.microsoft.com/office/drawing/2014/main" id="{840552C6-B631-614F-AC45-FA7226AA41B2}"/>
                  </a:ext>
                </a:extLst>
              </p:cNvPr>
              <p:cNvSpPr txBox="1"/>
              <p:nvPr/>
            </p:nvSpPr>
            <p:spPr>
              <a:xfrm>
                <a:off x="3692823" y="7687468"/>
                <a:ext cx="367194" cy="497059"/>
              </a:xfrm>
              <a:prstGeom prst="rect">
                <a:avLst/>
              </a:prstGeom>
              <a:noFill/>
            </p:spPr>
            <p:txBody>
              <a:bodyPr wrap="none" lIns="72000" tIns="36000" rIns="72000" bIns="36000" rtlCol="0">
                <a:spAutoFit/>
              </a:bodyPr>
              <a:lstStyle/>
              <a:p>
                <a:r>
                  <a:rPr kumimoji="1" lang="en-US" altLang="ja-JP" sz="2400" b="1" dirty="0">
                    <a:solidFill>
                      <a:schemeClr val="bg1"/>
                    </a:solidFill>
                    <a:latin typeface="Noto Sans CJK JP Bold" panose="020B0500000000000000" pitchFamily="34" charset="-128"/>
                    <a:ea typeface="Noto Sans CJK JP Bold" panose="020B0500000000000000" pitchFamily="34" charset="-128"/>
                  </a:rPr>
                  <a:t>3</a:t>
                </a:r>
                <a:endParaRPr kumimoji="1" lang="ja-JP" altLang="en-US" sz="2400" b="1">
                  <a:solidFill>
                    <a:schemeClr val="bg1"/>
                  </a:solidFill>
                  <a:latin typeface="Noto Sans CJK JP Bold" panose="020B0500000000000000" pitchFamily="34" charset="-128"/>
                  <a:ea typeface="Noto Sans CJK JP Bold" panose="020B0500000000000000" pitchFamily="34" charset="-128"/>
                </a:endParaRPr>
              </a:p>
            </p:txBody>
          </p:sp>
        </p:grpSp>
        <p:grpSp>
          <p:nvGrpSpPr>
            <p:cNvPr id="44" name="グループ化 43">
              <a:extLst>
                <a:ext uri="{FF2B5EF4-FFF2-40B4-BE49-F238E27FC236}">
                  <a16:creationId xmlns:a16="http://schemas.microsoft.com/office/drawing/2014/main" id="{882A1376-C879-A14B-AB90-4203E7CCDB2D}"/>
                </a:ext>
              </a:extLst>
            </p:cNvPr>
            <p:cNvGrpSpPr/>
            <p:nvPr/>
          </p:nvGrpSpPr>
          <p:grpSpPr>
            <a:xfrm>
              <a:off x="1840677" y="5628778"/>
              <a:ext cx="432000" cy="460478"/>
              <a:chOff x="3628914" y="7646552"/>
              <a:chExt cx="485775" cy="517795"/>
            </a:xfrm>
          </p:grpSpPr>
          <p:sp>
            <p:nvSpPr>
              <p:cNvPr id="45" name="円/楕円 44">
                <a:extLst>
                  <a:ext uri="{FF2B5EF4-FFF2-40B4-BE49-F238E27FC236}">
                    <a16:creationId xmlns:a16="http://schemas.microsoft.com/office/drawing/2014/main" id="{FA4A6014-22D4-AC4E-9FA3-F249F3F852A9}"/>
                  </a:ext>
                </a:extLst>
              </p:cNvPr>
              <p:cNvSpPr/>
              <p:nvPr/>
            </p:nvSpPr>
            <p:spPr>
              <a:xfrm>
                <a:off x="3628914" y="7646552"/>
                <a:ext cx="485775" cy="4857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46" name="テキスト ボックス 45">
                <a:extLst>
                  <a:ext uri="{FF2B5EF4-FFF2-40B4-BE49-F238E27FC236}">
                    <a16:creationId xmlns:a16="http://schemas.microsoft.com/office/drawing/2014/main" id="{55F6A4AB-AE44-5541-B6B3-4A8E00DC6171}"/>
                  </a:ext>
                </a:extLst>
              </p:cNvPr>
              <p:cNvSpPr txBox="1"/>
              <p:nvPr/>
            </p:nvSpPr>
            <p:spPr>
              <a:xfrm>
                <a:off x="3692823" y="7667287"/>
                <a:ext cx="367194" cy="497060"/>
              </a:xfrm>
              <a:prstGeom prst="rect">
                <a:avLst/>
              </a:prstGeom>
              <a:noFill/>
            </p:spPr>
            <p:txBody>
              <a:bodyPr wrap="none" lIns="72000" tIns="36000" rIns="72000" bIns="36000" rtlCol="0">
                <a:spAutoFit/>
              </a:bodyPr>
              <a:lstStyle/>
              <a:p>
                <a:r>
                  <a:rPr kumimoji="1" lang="en-US" altLang="ja-JP" sz="2400" b="1" dirty="0">
                    <a:solidFill>
                      <a:schemeClr val="bg1"/>
                    </a:solidFill>
                    <a:latin typeface="Noto Sans CJK JP Bold" panose="020B0500000000000000" pitchFamily="34" charset="-128"/>
                    <a:ea typeface="Noto Sans CJK JP Bold" panose="020B0500000000000000" pitchFamily="34" charset="-128"/>
                  </a:rPr>
                  <a:t>2</a:t>
                </a:r>
                <a:endParaRPr kumimoji="1" lang="ja-JP" altLang="en-US" sz="2400" b="1">
                  <a:solidFill>
                    <a:schemeClr val="bg1"/>
                  </a:solidFill>
                  <a:latin typeface="Noto Sans CJK JP Bold" panose="020B0500000000000000" pitchFamily="34" charset="-128"/>
                  <a:ea typeface="Noto Sans CJK JP Bold" panose="020B0500000000000000" pitchFamily="34" charset="-128"/>
                </a:endParaRPr>
              </a:p>
            </p:txBody>
          </p:sp>
        </p:grpSp>
        <p:grpSp>
          <p:nvGrpSpPr>
            <p:cNvPr id="47" name="グループ化 46">
              <a:extLst>
                <a:ext uri="{FF2B5EF4-FFF2-40B4-BE49-F238E27FC236}">
                  <a16:creationId xmlns:a16="http://schemas.microsoft.com/office/drawing/2014/main" id="{2E6D7E09-8BCA-0740-9008-F2EFA9F2E5A3}"/>
                </a:ext>
              </a:extLst>
            </p:cNvPr>
            <p:cNvGrpSpPr/>
            <p:nvPr/>
          </p:nvGrpSpPr>
          <p:grpSpPr>
            <a:xfrm>
              <a:off x="1398213" y="6259116"/>
              <a:ext cx="432000" cy="454904"/>
              <a:chOff x="3628914" y="7545741"/>
              <a:chExt cx="485775" cy="511532"/>
            </a:xfrm>
          </p:grpSpPr>
          <p:sp>
            <p:nvSpPr>
              <p:cNvPr id="48" name="円/楕円 47">
                <a:extLst>
                  <a:ext uri="{FF2B5EF4-FFF2-40B4-BE49-F238E27FC236}">
                    <a16:creationId xmlns:a16="http://schemas.microsoft.com/office/drawing/2014/main" id="{E0EC671B-FFBC-0940-8667-97BD971E890D}"/>
                  </a:ext>
                </a:extLst>
              </p:cNvPr>
              <p:cNvSpPr/>
              <p:nvPr/>
            </p:nvSpPr>
            <p:spPr>
              <a:xfrm>
                <a:off x="3628914" y="7545741"/>
                <a:ext cx="485775" cy="485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49" name="テキスト ボックス 48">
                <a:extLst>
                  <a:ext uri="{FF2B5EF4-FFF2-40B4-BE49-F238E27FC236}">
                    <a16:creationId xmlns:a16="http://schemas.microsoft.com/office/drawing/2014/main" id="{FEE8E9D7-7315-8646-83A3-B53149BEB227}"/>
                  </a:ext>
                </a:extLst>
              </p:cNvPr>
              <p:cNvSpPr txBox="1"/>
              <p:nvPr/>
            </p:nvSpPr>
            <p:spPr>
              <a:xfrm>
                <a:off x="3692823" y="7560214"/>
                <a:ext cx="367194" cy="497059"/>
              </a:xfrm>
              <a:prstGeom prst="rect">
                <a:avLst/>
              </a:prstGeom>
              <a:noFill/>
            </p:spPr>
            <p:txBody>
              <a:bodyPr wrap="none" lIns="72000" tIns="36000" rIns="72000" bIns="36000" rtlCol="0">
                <a:spAutoFit/>
              </a:bodyPr>
              <a:lstStyle/>
              <a:p>
                <a:r>
                  <a:rPr kumimoji="1" lang="en-US" altLang="ja-JP" sz="2400" b="1" dirty="0">
                    <a:solidFill>
                      <a:schemeClr val="bg1"/>
                    </a:solidFill>
                    <a:latin typeface="Noto Sans CJK JP Bold" panose="020B0500000000000000" pitchFamily="34" charset="-128"/>
                    <a:ea typeface="Noto Sans CJK JP Bold" panose="020B0500000000000000" pitchFamily="34" charset="-128"/>
                  </a:rPr>
                  <a:t>4</a:t>
                </a:r>
                <a:endParaRPr kumimoji="1" lang="ja-JP" altLang="en-US" sz="2400" b="1">
                  <a:solidFill>
                    <a:schemeClr val="bg1"/>
                  </a:solidFill>
                  <a:latin typeface="Noto Sans CJK JP Bold" panose="020B0500000000000000" pitchFamily="34" charset="-128"/>
                  <a:ea typeface="Noto Sans CJK JP Bold" panose="020B0500000000000000" pitchFamily="34" charset="-128"/>
                </a:endParaRPr>
              </a:p>
            </p:txBody>
          </p:sp>
        </p:grpSp>
      </p:grpSp>
      <p:grpSp>
        <p:nvGrpSpPr>
          <p:cNvPr id="50" name="グループ化 49">
            <a:extLst>
              <a:ext uri="{FF2B5EF4-FFF2-40B4-BE49-F238E27FC236}">
                <a16:creationId xmlns:a16="http://schemas.microsoft.com/office/drawing/2014/main" id="{93A88086-AB8D-9B43-AD8D-FC453F90A441}"/>
              </a:ext>
            </a:extLst>
          </p:cNvPr>
          <p:cNvGrpSpPr/>
          <p:nvPr/>
        </p:nvGrpSpPr>
        <p:grpSpPr>
          <a:xfrm>
            <a:off x="561402" y="7014770"/>
            <a:ext cx="360000" cy="380480"/>
            <a:chOff x="3628914" y="7534225"/>
            <a:chExt cx="404813" cy="427842"/>
          </a:xfrm>
        </p:grpSpPr>
        <p:sp>
          <p:nvSpPr>
            <p:cNvPr id="51" name="円/楕円 50">
              <a:extLst>
                <a:ext uri="{FF2B5EF4-FFF2-40B4-BE49-F238E27FC236}">
                  <a16:creationId xmlns:a16="http://schemas.microsoft.com/office/drawing/2014/main" id="{546A1D2E-CD08-9846-9DF7-60C1723EBBD7}"/>
                </a:ext>
              </a:extLst>
            </p:cNvPr>
            <p:cNvSpPr/>
            <p:nvPr/>
          </p:nvSpPr>
          <p:spPr>
            <a:xfrm>
              <a:off x="3628914" y="7545740"/>
              <a:ext cx="404813" cy="4048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52" name="テキスト ボックス 51">
              <a:extLst>
                <a:ext uri="{FF2B5EF4-FFF2-40B4-BE49-F238E27FC236}">
                  <a16:creationId xmlns:a16="http://schemas.microsoft.com/office/drawing/2014/main" id="{E7E84157-EDCA-B44A-88AC-C9C6B593221D}"/>
                </a:ext>
              </a:extLst>
            </p:cNvPr>
            <p:cNvSpPr txBox="1"/>
            <p:nvPr/>
          </p:nvSpPr>
          <p:spPr>
            <a:xfrm>
              <a:off x="3664847" y="7534225"/>
              <a:ext cx="332946" cy="427842"/>
            </a:xfrm>
            <a:prstGeom prst="rect">
              <a:avLst/>
            </a:prstGeom>
            <a:noFill/>
          </p:spPr>
          <p:txBody>
            <a:bodyPr wrap="none" lIns="72000" tIns="36000" rIns="72000" bIns="36000" rtlCol="0">
              <a:spAutoFit/>
            </a:bodyPr>
            <a:lstStyle/>
            <a:p>
              <a:r>
                <a:rPr kumimoji="1" lang="en-US" altLang="ja-JP" sz="2000" b="1" dirty="0">
                  <a:solidFill>
                    <a:schemeClr val="bg1"/>
                  </a:solidFill>
                  <a:latin typeface="Noto Sans CJK JP Bold" panose="020B0500000000000000" pitchFamily="34" charset="-128"/>
                  <a:ea typeface="Noto Sans CJK JP Bold" panose="020B0500000000000000" pitchFamily="34" charset="-128"/>
                </a:rPr>
                <a:t>1</a:t>
              </a:r>
              <a:endParaRPr kumimoji="1" lang="ja-JP" altLang="en-US" sz="2000" b="1">
                <a:solidFill>
                  <a:schemeClr val="bg1"/>
                </a:solidFill>
                <a:latin typeface="Noto Sans CJK JP Bold" panose="020B0500000000000000" pitchFamily="34" charset="-128"/>
                <a:ea typeface="Noto Sans CJK JP Bold" panose="020B0500000000000000" pitchFamily="34" charset="-128"/>
              </a:endParaRPr>
            </a:p>
          </p:txBody>
        </p:sp>
      </p:grpSp>
      <p:grpSp>
        <p:nvGrpSpPr>
          <p:cNvPr id="53" name="グループ化 52">
            <a:extLst>
              <a:ext uri="{FF2B5EF4-FFF2-40B4-BE49-F238E27FC236}">
                <a16:creationId xmlns:a16="http://schemas.microsoft.com/office/drawing/2014/main" id="{FB1A93CB-16EC-7444-A266-DFB2150736D8}"/>
              </a:ext>
            </a:extLst>
          </p:cNvPr>
          <p:cNvGrpSpPr/>
          <p:nvPr/>
        </p:nvGrpSpPr>
        <p:grpSpPr>
          <a:xfrm>
            <a:off x="558416" y="7566297"/>
            <a:ext cx="360000" cy="380480"/>
            <a:chOff x="3628914" y="7534225"/>
            <a:chExt cx="404813" cy="427842"/>
          </a:xfrm>
        </p:grpSpPr>
        <p:sp>
          <p:nvSpPr>
            <p:cNvPr id="54" name="円/楕円 53">
              <a:extLst>
                <a:ext uri="{FF2B5EF4-FFF2-40B4-BE49-F238E27FC236}">
                  <a16:creationId xmlns:a16="http://schemas.microsoft.com/office/drawing/2014/main" id="{39251494-22D4-3045-9441-642F1BF82196}"/>
                </a:ext>
              </a:extLst>
            </p:cNvPr>
            <p:cNvSpPr/>
            <p:nvPr/>
          </p:nvSpPr>
          <p:spPr>
            <a:xfrm>
              <a:off x="3628914" y="7545740"/>
              <a:ext cx="404813" cy="4048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55" name="テキスト ボックス 54">
              <a:extLst>
                <a:ext uri="{FF2B5EF4-FFF2-40B4-BE49-F238E27FC236}">
                  <a16:creationId xmlns:a16="http://schemas.microsoft.com/office/drawing/2014/main" id="{10EFF6BE-A316-4A4A-A346-F695E6B7F0D8}"/>
                </a:ext>
              </a:extLst>
            </p:cNvPr>
            <p:cNvSpPr txBox="1"/>
            <p:nvPr/>
          </p:nvSpPr>
          <p:spPr>
            <a:xfrm>
              <a:off x="3664847" y="7534225"/>
              <a:ext cx="332946" cy="427842"/>
            </a:xfrm>
            <a:prstGeom prst="rect">
              <a:avLst/>
            </a:prstGeom>
            <a:noFill/>
          </p:spPr>
          <p:txBody>
            <a:bodyPr wrap="none" lIns="72000" tIns="36000" rIns="72000" bIns="36000" rtlCol="0">
              <a:spAutoFit/>
            </a:bodyPr>
            <a:lstStyle/>
            <a:p>
              <a:r>
                <a:rPr kumimoji="1" lang="en-US" altLang="ja-JP" sz="2000" b="1" dirty="0">
                  <a:solidFill>
                    <a:schemeClr val="bg1"/>
                  </a:solidFill>
                  <a:latin typeface="Noto Sans CJK JP Bold" panose="020B0500000000000000" pitchFamily="34" charset="-128"/>
                  <a:ea typeface="Noto Sans CJK JP Bold" panose="020B0500000000000000" pitchFamily="34" charset="-128"/>
                </a:rPr>
                <a:t>2</a:t>
              </a:r>
              <a:endParaRPr kumimoji="1" lang="ja-JP" altLang="en-US" sz="2000" b="1">
                <a:solidFill>
                  <a:schemeClr val="bg1"/>
                </a:solidFill>
                <a:latin typeface="Noto Sans CJK JP Bold" panose="020B0500000000000000" pitchFamily="34" charset="-128"/>
                <a:ea typeface="Noto Sans CJK JP Bold" panose="020B0500000000000000" pitchFamily="34" charset="-128"/>
              </a:endParaRPr>
            </a:p>
          </p:txBody>
        </p:sp>
      </p:grpSp>
      <p:grpSp>
        <p:nvGrpSpPr>
          <p:cNvPr id="56" name="グループ化 55">
            <a:extLst>
              <a:ext uri="{FF2B5EF4-FFF2-40B4-BE49-F238E27FC236}">
                <a16:creationId xmlns:a16="http://schemas.microsoft.com/office/drawing/2014/main" id="{6616F0F7-5675-6D4D-B86F-A8956106983E}"/>
              </a:ext>
            </a:extLst>
          </p:cNvPr>
          <p:cNvGrpSpPr/>
          <p:nvPr/>
        </p:nvGrpSpPr>
        <p:grpSpPr>
          <a:xfrm>
            <a:off x="558461" y="8118817"/>
            <a:ext cx="360000" cy="380480"/>
            <a:chOff x="3628914" y="7534225"/>
            <a:chExt cx="404813" cy="427842"/>
          </a:xfrm>
        </p:grpSpPr>
        <p:sp>
          <p:nvSpPr>
            <p:cNvPr id="57" name="円/楕円 56">
              <a:extLst>
                <a:ext uri="{FF2B5EF4-FFF2-40B4-BE49-F238E27FC236}">
                  <a16:creationId xmlns:a16="http://schemas.microsoft.com/office/drawing/2014/main" id="{8983FA07-01A9-8E4B-9444-FDC58D63988E}"/>
                </a:ext>
              </a:extLst>
            </p:cNvPr>
            <p:cNvSpPr/>
            <p:nvPr/>
          </p:nvSpPr>
          <p:spPr>
            <a:xfrm>
              <a:off x="3628914" y="7545740"/>
              <a:ext cx="404813" cy="4048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58" name="テキスト ボックス 57">
              <a:extLst>
                <a:ext uri="{FF2B5EF4-FFF2-40B4-BE49-F238E27FC236}">
                  <a16:creationId xmlns:a16="http://schemas.microsoft.com/office/drawing/2014/main" id="{104BA48E-90F9-F44F-B91B-6F62ED6797C0}"/>
                </a:ext>
              </a:extLst>
            </p:cNvPr>
            <p:cNvSpPr txBox="1"/>
            <p:nvPr/>
          </p:nvSpPr>
          <p:spPr>
            <a:xfrm>
              <a:off x="3664847" y="7534225"/>
              <a:ext cx="332946" cy="427842"/>
            </a:xfrm>
            <a:prstGeom prst="rect">
              <a:avLst/>
            </a:prstGeom>
            <a:noFill/>
          </p:spPr>
          <p:txBody>
            <a:bodyPr wrap="none" lIns="72000" tIns="36000" rIns="72000" bIns="36000" rtlCol="0">
              <a:spAutoFit/>
            </a:bodyPr>
            <a:lstStyle/>
            <a:p>
              <a:r>
                <a:rPr kumimoji="1" lang="en-US" altLang="ja-JP" sz="2000" b="1" dirty="0">
                  <a:solidFill>
                    <a:schemeClr val="bg1"/>
                  </a:solidFill>
                  <a:latin typeface="Noto Sans CJK JP Bold" panose="020B0500000000000000" pitchFamily="34" charset="-128"/>
                  <a:ea typeface="Noto Sans CJK JP Bold" panose="020B0500000000000000" pitchFamily="34" charset="-128"/>
                </a:rPr>
                <a:t>3</a:t>
              </a:r>
              <a:endParaRPr kumimoji="1" lang="ja-JP" altLang="en-US" sz="2000" b="1">
                <a:solidFill>
                  <a:schemeClr val="bg1"/>
                </a:solidFill>
                <a:latin typeface="Noto Sans CJK JP Bold" panose="020B0500000000000000" pitchFamily="34" charset="-128"/>
                <a:ea typeface="Noto Sans CJK JP Bold" panose="020B0500000000000000" pitchFamily="34" charset="-128"/>
              </a:endParaRPr>
            </a:p>
          </p:txBody>
        </p:sp>
      </p:grpSp>
      <p:grpSp>
        <p:nvGrpSpPr>
          <p:cNvPr id="59" name="グループ化 58">
            <a:extLst>
              <a:ext uri="{FF2B5EF4-FFF2-40B4-BE49-F238E27FC236}">
                <a16:creationId xmlns:a16="http://schemas.microsoft.com/office/drawing/2014/main" id="{0B085D4D-794A-7F43-8C96-37828AF39620}"/>
              </a:ext>
            </a:extLst>
          </p:cNvPr>
          <p:cNvGrpSpPr/>
          <p:nvPr/>
        </p:nvGrpSpPr>
        <p:grpSpPr>
          <a:xfrm>
            <a:off x="555475" y="9492217"/>
            <a:ext cx="360000" cy="380480"/>
            <a:chOff x="3628914" y="7534225"/>
            <a:chExt cx="404813" cy="427842"/>
          </a:xfrm>
        </p:grpSpPr>
        <p:sp>
          <p:nvSpPr>
            <p:cNvPr id="60" name="円/楕円 59">
              <a:extLst>
                <a:ext uri="{FF2B5EF4-FFF2-40B4-BE49-F238E27FC236}">
                  <a16:creationId xmlns:a16="http://schemas.microsoft.com/office/drawing/2014/main" id="{5366A3C5-92C7-5E48-9ED1-73DC2BF847D7}"/>
                </a:ext>
              </a:extLst>
            </p:cNvPr>
            <p:cNvSpPr/>
            <p:nvPr/>
          </p:nvSpPr>
          <p:spPr>
            <a:xfrm>
              <a:off x="3628914" y="7545740"/>
              <a:ext cx="404813" cy="4048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kumimoji="1" lang="ja-JP" altLang="en-US"/>
            </a:p>
          </p:txBody>
        </p:sp>
        <p:sp>
          <p:nvSpPr>
            <p:cNvPr id="61" name="テキスト ボックス 60">
              <a:extLst>
                <a:ext uri="{FF2B5EF4-FFF2-40B4-BE49-F238E27FC236}">
                  <a16:creationId xmlns:a16="http://schemas.microsoft.com/office/drawing/2014/main" id="{184553CB-BC04-3148-936F-69A0485684CA}"/>
                </a:ext>
              </a:extLst>
            </p:cNvPr>
            <p:cNvSpPr txBox="1"/>
            <p:nvPr/>
          </p:nvSpPr>
          <p:spPr>
            <a:xfrm>
              <a:off x="3664847" y="7534225"/>
              <a:ext cx="332946" cy="427842"/>
            </a:xfrm>
            <a:prstGeom prst="rect">
              <a:avLst/>
            </a:prstGeom>
            <a:noFill/>
          </p:spPr>
          <p:txBody>
            <a:bodyPr wrap="none" lIns="72000" tIns="36000" rIns="72000" bIns="36000" rtlCol="0">
              <a:spAutoFit/>
            </a:bodyPr>
            <a:lstStyle/>
            <a:p>
              <a:r>
                <a:rPr kumimoji="1" lang="en-US" altLang="ja-JP" sz="2000" b="1" dirty="0">
                  <a:solidFill>
                    <a:schemeClr val="bg1"/>
                  </a:solidFill>
                  <a:latin typeface="Noto Sans CJK JP Bold" panose="020B0500000000000000" pitchFamily="34" charset="-128"/>
                  <a:ea typeface="Noto Sans CJK JP Bold" panose="020B0500000000000000" pitchFamily="34" charset="-128"/>
                </a:rPr>
                <a:t>4</a:t>
              </a:r>
              <a:endParaRPr kumimoji="1" lang="ja-JP" altLang="en-US" sz="2000" b="1">
                <a:solidFill>
                  <a:schemeClr val="bg1"/>
                </a:solidFill>
                <a:latin typeface="Noto Sans CJK JP Bold" panose="020B0500000000000000" pitchFamily="34" charset="-128"/>
                <a:ea typeface="Noto Sans CJK JP Bold" panose="020B0500000000000000" pitchFamily="34" charset="-128"/>
              </a:endParaRPr>
            </a:p>
          </p:txBody>
        </p:sp>
      </p:grpSp>
      <p:sp>
        <p:nvSpPr>
          <p:cNvPr id="63" name="テキスト ボックス 62">
            <a:extLst>
              <a:ext uri="{FF2B5EF4-FFF2-40B4-BE49-F238E27FC236}">
                <a16:creationId xmlns:a16="http://schemas.microsoft.com/office/drawing/2014/main" id="{81EAED68-0B37-F640-8EBA-CCD5D0B5253C}"/>
              </a:ext>
            </a:extLst>
          </p:cNvPr>
          <p:cNvSpPr txBox="1"/>
          <p:nvPr/>
        </p:nvSpPr>
        <p:spPr>
          <a:xfrm>
            <a:off x="915475" y="8504369"/>
            <a:ext cx="6218368" cy="954107"/>
          </a:xfrm>
          <a:prstGeom prst="rect">
            <a:avLst/>
          </a:prstGeom>
          <a:noFill/>
        </p:spPr>
        <p:txBody>
          <a:bodyPr wrap="square" lIns="91440" tIns="45720" rIns="91440" bIns="45720" rtlCol="0" anchor="t">
            <a:spAutoFit/>
          </a:bodyPr>
          <a:lstStyle/>
          <a:p>
            <a:r>
              <a:rPr lang="ja-JP" altLang="en-US" sz="1400">
                <a:solidFill>
                  <a:schemeClr val="tx1">
                    <a:lumMod val="75000"/>
                    <a:lumOff val="25000"/>
                  </a:schemeClr>
                </a:solidFill>
                <a:latin typeface="Meiryo" panose="020B0604030504040204" pitchFamily="34" charset="-128"/>
                <a:ea typeface="Meiryo" panose="020B0604030504040204" pitchFamily="34" charset="-128"/>
              </a:rPr>
              <a:t>「</a:t>
            </a:r>
            <a:r>
              <a:rPr lang="en-US" altLang="ja-JP" sz="1400" dirty="0">
                <a:solidFill>
                  <a:schemeClr val="tx1">
                    <a:lumMod val="75000"/>
                    <a:lumOff val="25000"/>
                  </a:schemeClr>
                </a:solidFill>
                <a:latin typeface="Meiryo" panose="020B0604030504040204" pitchFamily="34" charset="-128"/>
                <a:ea typeface="Meiryo" panose="020B0604030504040204" pitchFamily="34" charset="-128"/>
                <a:hlinkClick r:id="rId4">
                  <a:extLst>
                    <a:ext uri="{A12FA001-AC4F-418D-AE19-62706E023703}">
                      <ahyp:hlinkClr xmlns:ahyp="http://schemas.microsoft.com/office/drawing/2018/hyperlinkcolor" val="tx"/>
                    </a:ext>
                  </a:extLst>
                </a:hlinkClick>
              </a:rPr>
              <a:t>QR</a:t>
            </a:r>
            <a:r>
              <a:rPr lang="ja-JP" altLang="en-US" sz="1400">
                <a:solidFill>
                  <a:schemeClr val="tx1">
                    <a:lumMod val="75000"/>
                    <a:lumOff val="25000"/>
                  </a:schemeClr>
                </a:solidFill>
                <a:latin typeface="Meiryo" panose="020B0604030504040204" pitchFamily="34" charset="-128"/>
                <a:ea typeface="Meiryo" panose="020B0604030504040204" pitchFamily="34" charset="-128"/>
                <a:hlinkClick r:id="rId4">
                  <a:extLst>
                    <a:ext uri="{A12FA001-AC4F-418D-AE19-62706E023703}">
                      <ahyp:hlinkClr xmlns:ahyp="http://schemas.microsoft.com/office/drawing/2018/hyperlinkcolor" val="tx"/>
                    </a:ext>
                  </a:extLst>
                </a:hlinkClick>
              </a:rPr>
              <a:t>のススメ</a:t>
            </a:r>
            <a:r>
              <a:rPr lang="en-US" altLang="ja-JP" sz="1200" dirty="0">
                <a:solidFill>
                  <a:schemeClr val="tx1">
                    <a:lumMod val="75000"/>
                    <a:lumOff val="25000"/>
                  </a:schemeClr>
                </a:solidFill>
                <a:latin typeface="Meiryo" panose="020B0604030504040204" pitchFamily="34" charset="-128"/>
                <a:ea typeface="Meiryo" panose="020B0604030504040204" pitchFamily="34" charset="-128"/>
              </a:rPr>
              <a:t>(https://</a:t>
            </a:r>
            <a:r>
              <a:rPr lang="en-US" altLang="ja-JP" sz="1200" dirty="0" err="1">
                <a:solidFill>
                  <a:schemeClr val="tx1">
                    <a:lumMod val="75000"/>
                    <a:lumOff val="25000"/>
                  </a:schemeClr>
                </a:solidFill>
                <a:latin typeface="Meiryo" panose="020B0604030504040204" pitchFamily="34" charset="-128"/>
                <a:ea typeface="Meiryo" panose="020B0604030504040204" pitchFamily="34" charset="-128"/>
              </a:rPr>
              <a:t>qr.quel.jp</a:t>
            </a:r>
            <a:r>
              <a:rPr lang="en-US" altLang="ja-JP" sz="12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1400">
                <a:solidFill>
                  <a:schemeClr val="tx1">
                    <a:lumMod val="75000"/>
                    <a:lumOff val="25000"/>
                  </a:schemeClr>
                </a:solidFill>
                <a:latin typeface="Meiryo" panose="020B0604030504040204" pitchFamily="34" charset="-128"/>
                <a:ea typeface="Meiryo" panose="020B0604030504040204" pitchFamily="34" charset="-128"/>
              </a:rPr>
              <a:t>」などのサービスを使ってバーコード画像を作成してください。印刷したときに画像が荒れて、スマホで読み込めないことのないように画質やサイズにはご注意ください。</a:t>
            </a:r>
            <a:endParaRPr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r>
              <a:rPr lang="ja-JP" altLang="en-US" sz="1400">
                <a:solidFill>
                  <a:schemeClr val="tx1">
                    <a:lumMod val="75000"/>
                    <a:lumOff val="25000"/>
                  </a:schemeClr>
                </a:solidFill>
                <a:latin typeface="Meiryo" panose="020B0604030504040204" pitchFamily="34" charset="-128"/>
                <a:ea typeface="Meiryo" panose="020B0604030504040204" pitchFamily="34" charset="-128"/>
              </a:rPr>
              <a:t>実際に印刷して確認することをおすすめします。</a:t>
            </a:r>
            <a:endParaRPr lang="ja-JP" altLang="en-US" sz="14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2765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5424C57-798E-9847-8AA1-9B9CB2667019}"/>
              </a:ext>
            </a:extLst>
          </p:cNvPr>
          <p:cNvSpPr/>
          <p:nvPr/>
        </p:nvSpPr>
        <p:spPr>
          <a:xfrm>
            <a:off x="325873" y="6653601"/>
            <a:ext cx="6929671" cy="2786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a:solidFill>
                <a:schemeClr val="tx1"/>
              </a:solidFill>
              <a:latin typeface="Yu Gothic" panose="020B0400000000000000" pitchFamily="34" charset="-128"/>
              <a:ea typeface="Yu Gothic" panose="020B0400000000000000" pitchFamily="34" charset="-128"/>
            </a:endParaRPr>
          </a:p>
        </p:txBody>
      </p:sp>
      <p:pic>
        <p:nvPicPr>
          <p:cNvPr id="53" name="図 52">
            <a:extLst>
              <a:ext uri="{FF2B5EF4-FFF2-40B4-BE49-F238E27FC236}">
                <a16:creationId xmlns:a16="http://schemas.microsoft.com/office/drawing/2014/main" id="{CF35C709-D4DF-E92A-D997-4AB03444DF71}"/>
              </a:ext>
            </a:extLst>
          </p:cNvPr>
          <p:cNvPicPr>
            <a:picLocks noChangeAspect="1"/>
          </p:cNvPicPr>
          <p:nvPr/>
        </p:nvPicPr>
        <p:blipFill rotWithShape="1">
          <a:blip r:embed="rId2"/>
          <a:srcRect b="25305"/>
          <a:stretch/>
        </p:blipFill>
        <p:spPr>
          <a:xfrm>
            <a:off x="4113354" y="6825556"/>
            <a:ext cx="1698891" cy="2614801"/>
          </a:xfrm>
          <a:prstGeom prst="rect">
            <a:avLst/>
          </a:prstGeom>
        </p:spPr>
      </p:pic>
      <p:grpSp>
        <p:nvGrpSpPr>
          <p:cNvPr id="22" name="グループ化 21">
            <a:extLst>
              <a:ext uri="{FF2B5EF4-FFF2-40B4-BE49-F238E27FC236}">
                <a16:creationId xmlns:a16="http://schemas.microsoft.com/office/drawing/2014/main" id="{34BC1C32-1FAB-AE40-A6F1-F2B7F158FBCF}"/>
              </a:ext>
            </a:extLst>
          </p:cNvPr>
          <p:cNvGrpSpPr/>
          <p:nvPr/>
        </p:nvGrpSpPr>
        <p:grpSpPr>
          <a:xfrm>
            <a:off x="526942" y="6898680"/>
            <a:ext cx="3152774" cy="1551466"/>
            <a:chOff x="526942" y="6734828"/>
            <a:chExt cx="3152774" cy="1551466"/>
          </a:xfrm>
        </p:grpSpPr>
        <p:sp>
          <p:nvSpPr>
            <p:cNvPr id="58" name="正方形/長方形 57">
              <a:extLst>
                <a:ext uri="{FF2B5EF4-FFF2-40B4-BE49-F238E27FC236}">
                  <a16:creationId xmlns:a16="http://schemas.microsoft.com/office/drawing/2014/main" id="{E4E5E5F7-5E71-084C-B643-954333C5A462}"/>
                </a:ext>
              </a:extLst>
            </p:cNvPr>
            <p:cNvSpPr/>
            <p:nvPr/>
          </p:nvSpPr>
          <p:spPr>
            <a:xfrm>
              <a:off x="526942" y="6734828"/>
              <a:ext cx="3152774" cy="155146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b="1">
                <a:solidFill>
                  <a:schemeClr val="tx1"/>
                </a:solidFill>
                <a:latin typeface="Yu Gothic" panose="020B0400000000000000" pitchFamily="34" charset="-128"/>
                <a:ea typeface="Yu Gothic" panose="020B0400000000000000" pitchFamily="34" charset="-128"/>
              </a:endParaRPr>
            </a:p>
          </p:txBody>
        </p:sp>
        <p:sp>
          <p:nvSpPr>
            <p:cNvPr id="13" name="テキスト ボックス 12">
              <a:extLst>
                <a:ext uri="{FF2B5EF4-FFF2-40B4-BE49-F238E27FC236}">
                  <a16:creationId xmlns:a16="http://schemas.microsoft.com/office/drawing/2014/main" id="{ECF422C1-070E-2648-909F-D96D18CCE149}"/>
                </a:ext>
              </a:extLst>
            </p:cNvPr>
            <p:cNvSpPr txBox="1"/>
            <p:nvPr/>
          </p:nvSpPr>
          <p:spPr>
            <a:xfrm>
              <a:off x="652234" y="7029393"/>
              <a:ext cx="1542586" cy="584775"/>
            </a:xfrm>
            <a:prstGeom prst="rect">
              <a:avLst/>
            </a:prstGeom>
            <a:noFill/>
          </p:spPr>
          <p:txBody>
            <a:bodyPr wrap="square" lIns="0" rtlCol="0">
              <a:spAutoFit/>
            </a:bodyPr>
            <a:lstStyle/>
            <a:p>
              <a:r>
                <a:rPr kumimoji="1" lang="ja-JP" altLang="en-US" sz="1600" b="1">
                  <a:latin typeface="Yu Gothic" panose="020B0400000000000000" pitchFamily="34" charset="-128"/>
                  <a:ea typeface="Yu Gothic" panose="020B0400000000000000" pitchFamily="34" charset="-128"/>
                </a:rPr>
                <a:t>口座振替登録は</a:t>
              </a:r>
              <a:endParaRPr kumimoji="1" lang="en-US" altLang="ja-JP" sz="1600" b="1" dirty="0">
                <a:latin typeface="Yu Gothic" panose="020B0400000000000000" pitchFamily="34" charset="-128"/>
                <a:ea typeface="Yu Gothic" panose="020B0400000000000000" pitchFamily="34" charset="-128"/>
              </a:endParaRPr>
            </a:p>
            <a:p>
              <a:r>
                <a:rPr kumimoji="1" lang="ja-JP" altLang="en-US" sz="1600" b="1">
                  <a:latin typeface="Yu Gothic" panose="020B0400000000000000" pitchFamily="34" charset="-128"/>
                  <a:ea typeface="Yu Gothic" panose="020B0400000000000000" pitchFamily="34" charset="-128"/>
                </a:rPr>
                <a:t>こちらから！</a:t>
              </a:r>
            </a:p>
          </p:txBody>
        </p:sp>
        <p:sp>
          <p:nvSpPr>
            <p:cNvPr id="17" name="テキスト ボックス 16">
              <a:extLst>
                <a:ext uri="{FF2B5EF4-FFF2-40B4-BE49-F238E27FC236}">
                  <a16:creationId xmlns:a16="http://schemas.microsoft.com/office/drawing/2014/main" id="{84067647-2DF1-F74A-9DCE-3105C8CBF5A2}"/>
                </a:ext>
              </a:extLst>
            </p:cNvPr>
            <p:cNvSpPr txBox="1"/>
            <p:nvPr/>
          </p:nvSpPr>
          <p:spPr>
            <a:xfrm>
              <a:off x="629262" y="7672833"/>
              <a:ext cx="1583705" cy="338554"/>
            </a:xfrm>
            <a:prstGeom prst="rect">
              <a:avLst/>
            </a:prstGeom>
            <a:noFill/>
          </p:spPr>
          <p:txBody>
            <a:bodyPr wrap="square" lIns="0" rtlCol="0">
              <a:spAutoFit/>
            </a:bodyPr>
            <a:lstStyle/>
            <a:p>
              <a:r>
                <a:rPr lang="ja-JP" altLang="en-US" sz="800">
                  <a:solidFill>
                    <a:schemeClr val="tx1">
                      <a:lumMod val="75000"/>
                      <a:lumOff val="25000"/>
                    </a:schemeClr>
                  </a:solidFill>
                  <a:latin typeface="Yu Gothic Medium" panose="020B0400000000000000" pitchFamily="34" charset="-128"/>
                  <a:ea typeface="Yu Gothic Medium" panose="020B0400000000000000" pitchFamily="34" charset="-128"/>
                </a:rPr>
                <a:t>パソコンの場合、下記に</a:t>
              </a:r>
              <a:r>
                <a:rPr lang="en-US" altLang="ja-JP" sz="800" dirty="0">
                  <a:solidFill>
                    <a:schemeClr val="tx1">
                      <a:lumMod val="75000"/>
                      <a:lumOff val="25000"/>
                    </a:schemeClr>
                  </a:solidFill>
                  <a:latin typeface="Yu Gothic Medium" panose="020B0400000000000000" pitchFamily="34" charset="-128"/>
                  <a:ea typeface="Yu Gothic Medium" panose="020B0400000000000000" pitchFamily="34" charset="-128"/>
                </a:rPr>
                <a:t>URL</a:t>
              </a:r>
              <a:r>
                <a:rPr lang="ja-JP" altLang="en-US" sz="800">
                  <a:solidFill>
                    <a:schemeClr val="tx1">
                      <a:lumMod val="75000"/>
                      <a:lumOff val="25000"/>
                    </a:schemeClr>
                  </a:solidFill>
                  <a:latin typeface="Yu Gothic Medium" panose="020B0400000000000000" pitchFamily="34" charset="-128"/>
                  <a:ea typeface="Yu Gothic Medium" panose="020B0400000000000000" pitchFamily="34" charset="-128"/>
                </a:rPr>
                <a:t>をブラウザに入力してください。</a:t>
              </a:r>
              <a:endParaRPr lang="en-US" altLang="ja-JP" sz="8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grpSp>
      <p:grpSp>
        <p:nvGrpSpPr>
          <p:cNvPr id="102" name="グループ化 101">
            <a:extLst>
              <a:ext uri="{FF2B5EF4-FFF2-40B4-BE49-F238E27FC236}">
                <a16:creationId xmlns:a16="http://schemas.microsoft.com/office/drawing/2014/main" id="{B8EB1E0B-1775-CB4B-8D7A-C8D1815A0E1C}"/>
              </a:ext>
            </a:extLst>
          </p:cNvPr>
          <p:cNvGrpSpPr/>
          <p:nvPr/>
        </p:nvGrpSpPr>
        <p:grpSpPr>
          <a:xfrm>
            <a:off x="325873" y="5618002"/>
            <a:ext cx="6929671" cy="527012"/>
            <a:chOff x="325873" y="6059330"/>
            <a:chExt cx="6929671" cy="602290"/>
          </a:xfrm>
        </p:grpSpPr>
        <p:sp>
          <p:nvSpPr>
            <p:cNvPr id="101" name="正方形/長方形 100">
              <a:extLst>
                <a:ext uri="{FF2B5EF4-FFF2-40B4-BE49-F238E27FC236}">
                  <a16:creationId xmlns:a16="http://schemas.microsoft.com/office/drawing/2014/main" id="{EB8C00A6-1BAB-B242-A6DA-D80A00FAE0E7}"/>
                </a:ext>
              </a:extLst>
            </p:cNvPr>
            <p:cNvSpPr/>
            <p:nvPr/>
          </p:nvSpPr>
          <p:spPr>
            <a:xfrm>
              <a:off x="327932" y="6059330"/>
              <a:ext cx="944372" cy="596562"/>
            </a:xfrm>
            <a:prstGeom prst="rect">
              <a:avLst/>
            </a:prstGeom>
            <a:solidFill>
              <a:srgbClr val="F3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b="1">
                <a:solidFill>
                  <a:schemeClr val="tx1"/>
                </a:solidFill>
                <a:latin typeface="Yu Gothic" panose="020B0400000000000000" pitchFamily="34" charset="-128"/>
                <a:ea typeface="Yu Gothic" panose="020B0400000000000000" pitchFamily="34" charset="-128"/>
              </a:endParaRPr>
            </a:p>
          </p:txBody>
        </p:sp>
        <p:sp>
          <p:nvSpPr>
            <p:cNvPr id="90" name="正方形/長方形 89">
              <a:extLst>
                <a:ext uri="{FF2B5EF4-FFF2-40B4-BE49-F238E27FC236}">
                  <a16:creationId xmlns:a16="http://schemas.microsoft.com/office/drawing/2014/main" id="{125D7AAF-6329-7A4E-BD33-669F7CCCF222}"/>
                </a:ext>
              </a:extLst>
            </p:cNvPr>
            <p:cNvSpPr/>
            <p:nvPr/>
          </p:nvSpPr>
          <p:spPr>
            <a:xfrm>
              <a:off x="325873" y="6063143"/>
              <a:ext cx="6929671" cy="598477"/>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00" tIns="108000" bIns="72000" rtlCol="0" anchor="ctr"/>
            <a:lstStyle/>
            <a:p>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セキュリティ面も安心</a:t>
              </a:r>
            </a:p>
          </p:txBody>
        </p:sp>
        <p:sp>
          <p:nvSpPr>
            <p:cNvPr id="92" name="タイトル 1">
              <a:extLst>
                <a:ext uri="{FF2B5EF4-FFF2-40B4-BE49-F238E27FC236}">
                  <a16:creationId xmlns:a16="http://schemas.microsoft.com/office/drawing/2014/main" id="{FE5AF288-16C5-EF4E-869E-B16D57BE5867}"/>
                </a:ext>
              </a:extLst>
            </p:cNvPr>
            <p:cNvSpPr txBox="1">
              <a:spLocks/>
            </p:cNvSpPr>
            <p:nvPr/>
          </p:nvSpPr>
          <p:spPr>
            <a:xfrm>
              <a:off x="877087" y="6273827"/>
              <a:ext cx="372945" cy="201729"/>
            </a:xfrm>
            <a:prstGeom prst="rect">
              <a:avLst/>
            </a:prstGeom>
          </p:spPr>
          <p:txBody>
            <a:bodyPr vert="horz" lIns="36000" tIns="0" rIns="36000" bIns="0" rtlCol="0" anchor="t">
              <a:norm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l">
                <a:lnSpc>
                  <a:spcPct val="100000"/>
                </a:lnSpc>
              </a:pP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安全</a:t>
              </a:r>
            </a:p>
          </p:txBody>
        </p:sp>
        <p:pic>
          <p:nvPicPr>
            <p:cNvPr id="95" name="図 94">
              <a:extLst>
                <a:ext uri="{FF2B5EF4-FFF2-40B4-BE49-F238E27FC236}">
                  <a16:creationId xmlns:a16="http://schemas.microsoft.com/office/drawing/2014/main" id="{BE8EC2A8-D0F1-824F-88C9-A822BEE6A850}"/>
                </a:ext>
              </a:extLst>
            </p:cNvPr>
            <p:cNvPicPr>
              <a:picLocks noChangeAspect="1"/>
            </p:cNvPicPr>
            <p:nvPr/>
          </p:nvPicPr>
          <p:blipFill>
            <a:blip r:embed="rId3"/>
            <a:stretch>
              <a:fillRect/>
            </a:stretch>
          </p:blipFill>
          <p:spPr>
            <a:xfrm>
              <a:off x="457665" y="6201523"/>
              <a:ext cx="288000" cy="329138"/>
            </a:xfrm>
            <a:prstGeom prst="rect">
              <a:avLst/>
            </a:prstGeom>
          </p:spPr>
        </p:pic>
      </p:grpSp>
      <p:grpSp>
        <p:nvGrpSpPr>
          <p:cNvPr id="100" name="グループ化 99">
            <a:extLst>
              <a:ext uri="{FF2B5EF4-FFF2-40B4-BE49-F238E27FC236}">
                <a16:creationId xmlns:a16="http://schemas.microsoft.com/office/drawing/2014/main" id="{A63D9BBD-8F8F-2544-AF32-7D9ADD1F4EE7}"/>
              </a:ext>
            </a:extLst>
          </p:cNvPr>
          <p:cNvGrpSpPr/>
          <p:nvPr/>
        </p:nvGrpSpPr>
        <p:grpSpPr>
          <a:xfrm>
            <a:off x="325873" y="5097458"/>
            <a:ext cx="6929671" cy="527758"/>
            <a:chOff x="325873" y="5383771"/>
            <a:chExt cx="6929671" cy="603142"/>
          </a:xfrm>
        </p:grpSpPr>
        <p:sp>
          <p:nvSpPr>
            <p:cNvPr id="99" name="正方形/長方形 98">
              <a:extLst>
                <a:ext uri="{FF2B5EF4-FFF2-40B4-BE49-F238E27FC236}">
                  <a16:creationId xmlns:a16="http://schemas.microsoft.com/office/drawing/2014/main" id="{218C22E5-4648-414A-BF74-C3DE75B80174}"/>
                </a:ext>
              </a:extLst>
            </p:cNvPr>
            <p:cNvSpPr/>
            <p:nvPr/>
          </p:nvSpPr>
          <p:spPr>
            <a:xfrm>
              <a:off x="327932" y="5390351"/>
              <a:ext cx="944372" cy="596562"/>
            </a:xfrm>
            <a:prstGeom prst="rect">
              <a:avLst/>
            </a:prstGeom>
            <a:solidFill>
              <a:srgbClr val="F3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b="1">
                <a:solidFill>
                  <a:schemeClr val="tx1"/>
                </a:solidFill>
                <a:latin typeface="Yu Gothic" panose="020B0400000000000000" pitchFamily="34" charset="-128"/>
                <a:ea typeface="Yu Gothic" panose="020B0400000000000000" pitchFamily="34" charset="-128"/>
              </a:endParaRPr>
            </a:p>
          </p:txBody>
        </p:sp>
        <p:sp>
          <p:nvSpPr>
            <p:cNvPr id="86" name="正方形/長方形 85">
              <a:extLst>
                <a:ext uri="{FF2B5EF4-FFF2-40B4-BE49-F238E27FC236}">
                  <a16:creationId xmlns:a16="http://schemas.microsoft.com/office/drawing/2014/main" id="{9B2F75B1-5519-DD45-93FD-3E40706F8F4C}"/>
                </a:ext>
              </a:extLst>
            </p:cNvPr>
            <p:cNvSpPr/>
            <p:nvPr/>
          </p:nvSpPr>
          <p:spPr>
            <a:xfrm>
              <a:off x="325873" y="5383771"/>
              <a:ext cx="6929671" cy="598477"/>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00" tIns="72000" rtlCol="0" anchor="ctr"/>
            <a:lstStyle/>
            <a:p>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印鑑、紙の契約書への記入不要</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8" name="タイトル 1">
              <a:extLst>
                <a:ext uri="{FF2B5EF4-FFF2-40B4-BE49-F238E27FC236}">
                  <a16:creationId xmlns:a16="http://schemas.microsoft.com/office/drawing/2014/main" id="{722F2D46-9A05-8442-B580-9A4E553A491B}"/>
                </a:ext>
              </a:extLst>
            </p:cNvPr>
            <p:cNvSpPr txBox="1">
              <a:spLocks/>
            </p:cNvSpPr>
            <p:nvPr/>
          </p:nvSpPr>
          <p:spPr>
            <a:xfrm>
              <a:off x="877087" y="5603070"/>
              <a:ext cx="372945" cy="201729"/>
            </a:xfrm>
            <a:prstGeom prst="rect">
              <a:avLst/>
            </a:prstGeom>
          </p:spPr>
          <p:txBody>
            <a:bodyPr vert="horz" lIns="36000" tIns="0" rIns="36000" bIns="0" rtlCol="0" anchor="t">
              <a:norm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l">
                <a:lnSpc>
                  <a:spcPct val="100000"/>
                </a:lnSpc>
              </a:pP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正確</a:t>
              </a:r>
            </a:p>
          </p:txBody>
        </p:sp>
        <p:pic>
          <p:nvPicPr>
            <p:cNvPr id="96" name="図 95">
              <a:extLst>
                <a:ext uri="{FF2B5EF4-FFF2-40B4-BE49-F238E27FC236}">
                  <a16:creationId xmlns:a16="http://schemas.microsoft.com/office/drawing/2014/main" id="{AEC2FC47-CB86-9141-AE99-6A4752AAB5E3}"/>
                </a:ext>
              </a:extLst>
            </p:cNvPr>
            <p:cNvPicPr>
              <a:picLocks noChangeAspect="1"/>
            </p:cNvPicPr>
            <p:nvPr/>
          </p:nvPicPr>
          <p:blipFill>
            <a:blip r:embed="rId4"/>
            <a:stretch>
              <a:fillRect/>
            </a:stretch>
          </p:blipFill>
          <p:spPr>
            <a:xfrm>
              <a:off x="424885" y="5479607"/>
              <a:ext cx="360000" cy="411422"/>
            </a:xfrm>
            <a:prstGeom prst="rect">
              <a:avLst/>
            </a:prstGeom>
          </p:spPr>
        </p:pic>
      </p:grpSp>
      <p:sp>
        <p:nvSpPr>
          <p:cNvPr id="34" name="正方形/長方形 33">
            <a:extLst>
              <a:ext uri="{FF2B5EF4-FFF2-40B4-BE49-F238E27FC236}">
                <a16:creationId xmlns:a16="http://schemas.microsoft.com/office/drawing/2014/main" id="{C549EDD9-E740-284B-A08B-8B82AD544795}"/>
              </a:ext>
            </a:extLst>
          </p:cNvPr>
          <p:cNvSpPr/>
          <p:nvPr/>
        </p:nvSpPr>
        <p:spPr>
          <a:xfrm>
            <a:off x="-5917" y="343820"/>
            <a:ext cx="7559675" cy="4090504"/>
          </a:xfrm>
          <a:prstGeom prst="rect">
            <a:avLst/>
          </a:prstGeom>
          <a:solidFill>
            <a:srgbClr val="CDB066">
              <a:alpha val="235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a:solidFill>
                <a:schemeClr val="tx1"/>
              </a:solidFill>
              <a:latin typeface="Yu Gothic" panose="020B0400000000000000" pitchFamily="34" charset="-128"/>
              <a:ea typeface="Yu Gothic" panose="020B0400000000000000" pitchFamily="34" charset="-128"/>
            </a:endParaRPr>
          </a:p>
        </p:txBody>
      </p:sp>
      <p:pic>
        <p:nvPicPr>
          <p:cNvPr id="23" name="図 22">
            <a:extLst>
              <a:ext uri="{FF2B5EF4-FFF2-40B4-BE49-F238E27FC236}">
                <a16:creationId xmlns:a16="http://schemas.microsoft.com/office/drawing/2014/main" id="{A2E15716-6523-BA45-B28E-BD93B696F478}"/>
              </a:ext>
            </a:extLst>
          </p:cNvPr>
          <p:cNvPicPr>
            <a:picLocks noChangeAspect="1"/>
          </p:cNvPicPr>
          <p:nvPr/>
        </p:nvPicPr>
        <p:blipFill rotWithShape="1">
          <a:blip r:embed="rId5">
            <a:duotone>
              <a:schemeClr val="accent4">
                <a:shade val="45000"/>
                <a:satMod val="135000"/>
              </a:schemeClr>
              <a:prstClr val="white"/>
            </a:duotone>
            <a:extLst>
              <a:ext uri="{BEBA8EAE-BF5A-486C-A8C5-ECC9F3942E4B}">
                <a14:imgProps xmlns:a14="http://schemas.microsoft.com/office/drawing/2010/main">
                  <a14:imgLayer r:embed="rId6">
                    <a14:imgEffect>
                      <a14:saturation sat="255000"/>
                    </a14:imgEffect>
                  </a14:imgLayer>
                </a14:imgProps>
              </a:ext>
            </a:extLst>
          </a:blip>
          <a:srcRect r="20400"/>
          <a:stretch/>
        </p:blipFill>
        <p:spPr>
          <a:xfrm>
            <a:off x="3818610" y="551213"/>
            <a:ext cx="3741068" cy="3879634"/>
          </a:xfrm>
          <a:prstGeom prst="rect">
            <a:avLst/>
          </a:prstGeom>
        </p:spPr>
      </p:pic>
      <p:sp>
        <p:nvSpPr>
          <p:cNvPr id="2" name="タイトル 1">
            <a:extLst>
              <a:ext uri="{FF2B5EF4-FFF2-40B4-BE49-F238E27FC236}">
                <a16:creationId xmlns:a16="http://schemas.microsoft.com/office/drawing/2014/main" id="{638D7A80-052C-0743-99D1-0F6A0D69212A}"/>
              </a:ext>
            </a:extLst>
          </p:cNvPr>
          <p:cNvSpPr>
            <a:spLocks noGrp="1"/>
          </p:cNvSpPr>
          <p:nvPr>
            <p:ph type="ctrTitle"/>
          </p:nvPr>
        </p:nvSpPr>
        <p:spPr>
          <a:xfrm>
            <a:off x="325873" y="1772301"/>
            <a:ext cx="6193995" cy="1015396"/>
          </a:xfrm>
        </p:spPr>
        <p:txBody>
          <a:bodyPr lIns="0" tIns="0" rIns="0" bIns="0" anchor="t">
            <a:normAutofit/>
          </a:bodyPr>
          <a:lstStyle/>
          <a:p>
            <a:pPr algn="l">
              <a:lnSpc>
                <a:spcPct val="100000"/>
              </a:lnSpc>
            </a:pPr>
            <a:r>
              <a:rPr lang="ja-JP" altLang="en-US" sz="3200" b="1">
                <a:solidFill>
                  <a:schemeClr val="tx1">
                    <a:lumMod val="85000"/>
                    <a:lumOff val="15000"/>
                  </a:schemeClr>
                </a:solidFill>
                <a:latin typeface="Yu Gothic" panose="020B0400000000000000" pitchFamily="34" charset="-128"/>
                <a:ea typeface="Yu Gothic" panose="020B0400000000000000" pitchFamily="34" charset="-128"/>
              </a:rPr>
              <a:t>インターネット上で</a:t>
            </a:r>
            <a:br>
              <a:rPr lang="en-US" altLang="ja-JP" sz="3200" b="1" dirty="0">
                <a:solidFill>
                  <a:schemeClr val="tx1">
                    <a:lumMod val="85000"/>
                    <a:lumOff val="15000"/>
                  </a:schemeClr>
                </a:solidFill>
                <a:latin typeface="Yu Gothic" panose="020B0400000000000000" pitchFamily="34" charset="-128"/>
                <a:ea typeface="Yu Gothic" panose="020B0400000000000000" pitchFamily="34" charset="-128"/>
              </a:rPr>
            </a:br>
            <a:r>
              <a:rPr lang="ja-JP" altLang="en-US" sz="3200" b="1">
                <a:solidFill>
                  <a:schemeClr val="tx1">
                    <a:lumMod val="85000"/>
                    <a:lumOff val="15000"/>
                  </a:schemeClr>
                </a:solidFill>
                <a:latin typeface="Yu Gothic" panose="020B0400000000000000" pitchFamily="34" charset="-128"/>
                <a:ea typeface="Yu Gothic" panose="020B0400000000000000" pitchFamily="34" charset="-128"/>
              </a:rPr>
              <a:t>口座振替のかんたんお申込み</a:t>
            </a:r>
            <a:endParaRPr kumimoji="1" lang="ja-JP" altLang="en-US" sz="3200" b="1">
              <a:solidFill>
                <a:schemeClr val="tx1">
                  <a:lumMod val="85000"/>
                  <a:lumOff val="15000"/>
                </a:schemeClr>
              </a:solidFill>
              <a:latin typeface="Yu Gothic" panose="020B0400000000000000" pitchFamily="34" charset="-128"/>
              <a:ea typeface="Yu Gothic" panose="020B0400000000000000" pitchFamily="34" charset="-128"/>
            </a:endParaRPr>
          </a:p>
        </p:txBody>
      </p:sp>
      <p:sp>
        <p:nvSpPr>
          <p:cNvPr id="5" name="正方形/長方形 4">
            <a:extLst>
              <a:ext uri="{FF2B5EF4-FFF2-40B4-BE49-F238E27FC236}">
                <a16:creationId xmlns:a16="http://schemas.microsoft.com/office/drawing/2014/main" id="{6E2EDFC4-A986-BF48-9163-41EBB467A07A}"/>
              </a:ext>
            </a:extLst>
          </p:cNvPr>
          <p:cNvSpPr/>
          <p:nvPr/>
        </p:nvSpPr>
        <p:spPr>
          <a:xfrm>
            <a:off x="-1" y="0"/>
            <a:ext cx="7559675" cy="57259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90000" rtlCol="0" anchor="ctr"/>
          <a:lstStyle/>
          <a:p>
            <a:pPr algn="ctr"/>
            <a:r>
              <a:rPr kumimoji="1" lang="ja-JP" altLang="en-US" sz="1600" b="1">
                <a:latin typeface="Yu Gothic" panose="020B0400000000000000" pitchFamily="34" charset="-128"/>
                <a:ea typeface="Yu Gothic" panose="020B0400000000000000" pitchFamily="34" charset="-128"/>
              </a:rPr>
              <a:t>〇〇〇〇〇〇管理会社の賃借人のみなさま</a:t>
            </a:r>
          </a:p>
        </p:txBody>
      </p:sp>
      <p:sp>
        <p:nvSpPr>
          <p:cNvPr id="6" name="タイトル 1">
            <a:extLst>
              <a:ext uri="{FF2B5EF4-FFF2-40B4-BE49-F238E27FC236}">
                <a16:creationId xmlns:a16="http://schemas.microsoft.com/office/drawing/2014/main" id="{32E7DC98-A395-F747-968B-72CE9B483CD4}"/>
              </a:ext>
            </a:extLst>
          </p:cNvPr>
          <p:cNvSpPr txBox="1">
            <a:spLocks/>
          </p:cNvSpPr>
          <p:nvPr/>
        </p:nvSpPr>
        <p:spPr>
          <a:xfrm>
            <a:off x="368041" y="2762019"/>
            <a:ext cx="6151827" cy="273897"/>
          </a:xfrm>
          <a:prstGeom prst="rect">
            <a:avLst/>
          </a:prstGeom>
        </p:spPr>
        <p:txBody>
          <a:bodyPr vert="horz" lIns="0" tIns="45720" rIns="0" bIns="45720" rtlCol="0" anchor="t">
            <a:norm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l">
              <a:lnSpc>
                <a:spcPct val="100000"/>
              </a:lnSpc>
            </a:pP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家賃、駐車場代などの毎月のお支払いを自動的にお引落しできる口座振替のお手続きサービスです。</a:t>
            </a:r>
          </a:p>
        </p:txBody>
      </p:sp>
      <p:sp>
        <p:nvSpPr>
          <p:cNvPr id="12" name="テキスト ボックス 11">
            <a:extLst>
              <a:ext uri="{FF2B5EF4-FFF2-40B4-BE49-F238E27FC236}">
                <a16:creationId xmlns:a16="http://schemas.microsoft.com/office/drawing/2014/main" id="{6707866A-8E80-B24A-9012-28BDFAC50523}"/>
              </a:ext>
            </a:extLst>
          </p:cNvPr>
          <p:cNvSpPr txBox="1"/>
          <p:nvPr/>
        </p:nvSpPr>
        <p:spPr>
          <a:xfrm>
            <a:off x="317585" y="9483465"/>
            <a:ext cx="6937960" cy="888705"/>
          </a:xfrm>
          <a:prstGeom prst="rect">
            <a:avLst/>
          </a:prstGeom>
          <a:noFill/>
        </p:spPr>
        <p:txBody>
          <a:bodyPr wrap="square" lIns="0" rIns="0" rtlCol="0">
            <a:spAutoFit/>
          </a:bodyPr>
          <a:lstStyle/>
          <a:p>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〇〇〇〇〇〇株式会社</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1050">
                <a:solidFill>
                  <a:schemeClr val="tx1">
                    <a:lumMod val="75000"/>
                    <a:lumOff val="25000"/>
                  </a:schemeClr>
                </a:solidFill>
                <a:latin typeface="Yu Gothic" panose="020B0400000000000000" pitchFamily="34" charset="-128"/>
                <a:ea typeface="Yu Gothic" panose="020B0400000000000000" pitchFamily="34" charset="-128"/>
              </a:rPr>
              <a:t>〒</a:t>
            </a:r>
            <a:r>
              <a:rPr lang="en-US" altLang="ja-JP" sz="1050" dirty="0">
                <a:solidFill>
                  <a:schemeClr val="tx1">
                    <a:lumMod val="75000"/>
                    <a:lumOff val="25000"/>
                  </a:schemeClr>
                </a:solidFill>
                <a:latin typeface="Yu Gothic" panose="020B0400000000000000" pitchFamily="34" charset="-128"/>
                <a:ea typeface="Yu Gothic" panose="020B0400000000000000" pitchFamily="34" charset="-128"/>
              </a:rPr>
              <a:t>812-0011 </a:t>
            </a:r>
            <a:r>
              <a:rPr lang="ja-JP" altLang="en-US" sz="1050">
                <a:solidFill>
                  <a:schemeClr val="tx1">
                    <a:lumMod val="75000"/>
                    <a:lumOff val="25000"/>
                  </a:schemeClr>
                </a:solidFill>
                <a:latin typeface="Yu Gothic" panose="020B0400000000000000" pitchFamily="34" charset="-128"/>
                <a:ea typeface="Yu Gothic" panose="020B0400000000000000" pitchFamily="34" charset="-128"/>
              </a:rPr>
              <a:t>福岡県福岡市博多区博多駅前</a:t>
            </a:r>
            <a:r>
              <a:rPr lang="en-US" altLang="ja-JP" sz="1050" dirty="0">
                <a:solidFill>
                  <a:schemeClr val="tx1">
                    <a:lumMod val="75000"/>
                    <a:lumOff val="25000"/>
                  </a:schemeClr>
                </a:solidFill>
                <a:latin typeface="Yu Gothic" panose="020B0400000000000000" pitchFamily="34" charset="-128"/>
                <a:ea typeface="Yu Gothic" panose="020B0400000000000000" pitchFamily="34" charset="-128"/>
              </a:rPr>
              <a:t>3</a:t>
            </a:r>
            <a:r>
              <a:rPr lang="ja-JP" altLang="en-US" sz="1050">
                <a:solidFill>
                  <a:schemeClr val="tx1">
                    <a:lumMod val="75000"/>
                    <a:lumOff val="25000"/>
                  </a:schemeClr>
                </a:solidFill>
                <a:latin typeface="Yu Gothic" panose="020B0400000000000000" pitchFamily="34" charset="-128"/>
                <a:ea typeface="Yu Gothic" panose="020B0400000000000000" pitchFamily="34" charset="-128"/>
              </a:rPr>
              <a:t>丁目</a:t>
            </a:r>
            <a:r>
              <a:rPr lang="en-US" altLang="ja-JP" sz="1050" dirty="0">
                <a:solidFill>
                  <a:schemeClr val="tx1">
                    <a:lumMod val="75000"/>
                    <a:lumOff val="25000"/>
                  </a:schemeClr>
                </a:solidFill>
                <a:latin typeface="Yu Gothic" panose="020B0400000000000000" pitchFamily="34" charset="-128"/>
                <a:ea typeface="Yu Gothic" panose="020B0400000000000000" pitchFamily="34" charset="-128"/>
              </a:rPr>
              <a:t>25</a:t>
            </a:r>
            <a:r>
              <a:rPr lang="ja-JP" altLang="en-US" sz="1050">
                <a:solidFill>
                  <a:schemeClr val="tx1">
                    <a:lumMod val="75000"/>
                    <a:lumOff val="25000"/>
                  </a:schemeClr>
                </a:solidFill>
                <a:latin typeface="Yu Gothic" panose="020B0400000000000000" pitchFamily="34" charset="-128"/>
                <a:ea typeface="Yu Gothic" panose="020B0400000000000000" pitchFamily="34" charset="-128"/>
              </a:rPr>
              <a:t>番</a:t>
            </a:r>
            <a:r>
              <a:rPr lang="en-US" altLang="ja-JP" sz="1050" dirty="0">
                <a:solidFill>
                  <a:schemeClr val="tx1">
                    <a:lumMod val="75000"/>
                    <a:lumOff val="25000"/>
                  </a:schemeClr>
                </a:solidFill>
                <a:latin typeface="Yu Gothic" panose="020B0400000000000000" pitchFamily="34" charset="-128"/>
                <a:ea typeface="Yu Gothic" panose="020B0400000000000000" pitchFamily="34" charset="-128"/>
              </a:rPr>
              <a:t>21</a:t>
            </a:r>
            <a:r>
              <a:rPr lang="ja-JP" altLang="en-US" sz="1050">
                <a:solidFill>
                  <a:schemeClr val="tx1">
                    <a:lumMod val="75000"/>
                    <a:lumOff val="25000"/>
                  </a:schemeClr>
                </a:solidFill>
                <a:latin typeface="Yu Gothic" panose="020B0400000000000000" pitchFamily="34" charset="-128"/>
                <a:ea typeface="Yu Gothic" panose="020B0400000000000000" pitchFamily="34" charset="-128"/>
              </a:rPr>
              <a:t>号 博多駅前ビジネスセンター〇〇</a:t>
            </a:r>
            <a:endParaRPr lang="en" altLang="ja-JP" sz="1050"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1000">
                <a:solidFill>
                  <a:schemeClr val="tx1">
                    <a:lumMod val="75000"/>
                    <a:lumOff val="25000"/>
                  </a:schemeClr>
                </a:solidFill>
                <a:latin typeface="Yu Gothic" panose="020B0400000000000000" pitchFamily="34" charset="-128"/>
                <a:ea typeface="Yu Gothic" panose="020B0400000000000000" pitchFamily="34" charset="-128"/>
              </a:rPr>
              <a:t>電話番号</a:t>
            </a:r>
            <a:r>
              <a:rPr lang="en-US" altLang="ja-JP" sz="1000"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1000">
                <a:solidFill>
                  <a:schemeClr val="tx1">
                    <a:lumMod val="75000"/>
                    <a:lumOff val="25000"/>
                  </a:schemeClr>
                </a:solidFill>
                <a:latin typeface="Yu Gothic" panose="020B0400000000000000" pitchFamily="34" charset="-128"/>
                <a:ea typeface="Yu Gothic" panose="020B0400000000000000" pitchFamily="34" charset="-128"/>
              </a:rPr>
              <a:t> </a:t>
            </a:r>
            <a:r>
              <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rPr>
              <a:t>000-000-0000</a:t>
            </a:r>
            <a:r>
              <a:rPr lang="en-US" altLang="ja-JP" sz="1000" dirty="0">
                <a:solidFill>
                  <a:schemeClr val="tx1">
                    <a:lumMod val="75000"/>
                    <a:lumOff val="25000"/>
                  </a:schemeClr>
                </a:solidFill>
                <a:latin typeface="Yu Gothic" panose="020B0400000000000000" pitchFamily="34" charset="-128"/>
                <a:ea typeface="Yu Gothic" panose="020B0400000000000000" pitchFamily="34" charset="-128"/>
              </a:rPr>
              <a:t>  </a:t>
            </a:r>
            <a:r>
              <a:rPr lang="ja-JP" altLang="en-US" sz="1000">
                <a:solidFill>
                  <a:schemeClr val="tx1">
                    <a:lumMod val="75000"/>
                    <a:lumOff val="25000"/>
                  </a:schemeClr>
                </a:solidFill>
                <a:latin typeface="Yu Gothic" panose="020B0400000000000000" pitchFamily="34" charset="-128"/>
                <a:ea typeface="Yu Gothic" panose="020B0400000000000000" pitchFamily="34" charset="-128"/>
              </a:rPr>
              <a:t>メールアドレス</a:t>
            </a:r>
            <a:r>
              <a:rPr lang="en-US" altLang="ja-JP" sz="1000" dirty="0">
                <a:solidFill>
                  <a:schemeClr val="tx1">
                    <a:lumMod val="75000"/>
                    <a:lumOff val="25000"/>
                  </a:schemeClr>
                </a:solidFill>
                <a:latin typeface="Yu Gothic" panose="020B0400000000000000" pitchFamily="34" charset="-128"/>
                <a:ea typeface="Yu Gothic" panose="020B0400000000000000" pitchFamily="34" charset="-128"/>
              </a:rPr>
              <a:t>: </a:t>
            </a:r>
            <a:r>
              <a:rPr lang="en" altLang="ja-JP" sz="1200" b="1" dirty="0" err="1">
                <a:solidFill>
                  <a:schemeClr val="tx1">
                    <a:lumMod val="75000"/>
                    <a:lumOff val="25000"/>
                  </a:schemeClr>
                </a:solidFill>
                <a:latin typeface="Yu Gothic" panose="020B0400000000000000" pitchFamily="34" charset="-128"/>
                <a:ea typeface="Yu Gothic" panose="020B0400000000000000" pitchFamily="34" charset="-128"/>
              </a:rPr>
              <a:t>aaaaaaaaaaaaaaaaaa@aa.com</a:t>
            </a:r>
            <a:endParaRPr kumimoji="1" lang="ja-JP" altLang="en-US" sz="1000"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39BCF0F7-F903-4949-B7E4-ED57AA1DDA51}"/>
              </a:ext>
            </a:extLst>
          </p:cNvPr>
          <p:cNvSpPr txBox="1"/>
          <p:nvPr/>
        </p:nvSpPr>
        <p:spPr>
          <a:xfrm>
            <a:off x="521027" y="8521055"/>
            <a:ext cx="3152774" cy="646331"/>
          </a:xfrm>
          <a:prstGeom prst="rect">
            <a:avLst/>
          </a:prstGeom>
          <a:noFill/>
        </p:spPr>
        <p:txBody>
          <a:bodyPr wrap="square" lIns="0" rIns="0" rtlCol="0" anchor="ctr">
            <a:spAutoFit/>
          </a:bodyPr>
          <a:lstStyle/>
          <a:p>
            <a:r>
              <a:rPr lang="en-US" altLang="ja-JP" sz="1200" b="1" u="sng" dirty="0">
                <a:solidFill>
                  <a:schemeClr val="accent1"/>
                </a:solidFill>
                <a:latin typeface="Yu Gothic" panose="020B0400000000000000" pitchFamily="34" charset="-128"/>
                <a:ea typeface="Yu Gothic" panose="020B0400000000000000" pitchFamily="34" charset="-128"/>
              </a:rPr>
              <a:t>URL</a:t>
            </a:r>
            <a:r>
              <a:rPr lang="ja-JP" altLang="en-US" sz="1200" b="1" u="sng">
                <a:solidFill>
                  <a:schemeClr val="accent1"/>
                </a:solidFill>
                <a:latin typeface="Yu Gothic" panose="020B0400000000000000" pitchFamily="34" charset="-128"/>
                <a:ea typeface="Yu Gothic" panose="020B0400000000000000" pitchFamily="34" charset="-128"/>
              </a:rPr>
              <a:t>を貼り付けてください</a:t>
            </a:r>
            <a:r>
              <a:rPr lang="en-US" altLang="ja-JP" sz="1200" b="1" u="sng" dirty="0">
                <a:solidFill>
                  <a:schemeClr val="accent1"/>
                </a:solidFill>
                <a:latin typeface="Yu Gothic" panose="020B0400000000000000" pitchFamily="34" charset="-128"/>
                <a:ea typeface="Yu Gothic" panose="020B0400000000000000" pitchFamily="34" charset="-128"/>
              </a:rPr>
              <a:t>URL</a:t>
            </a:r>
            <a:r>
              <a:rPr lang="ja-JP" altLang="en-US" sz="1200" b="1" u="sng">
                <a:solidFill>
                  <a:schemeClr val="accent1"/>
                </a:solidFill>
                <a:latin typeface="Yu Gothic" panose="020B0400000000000000" pitchFamily="34" charset="-128"/>
                <a:ea typeface="Yu Gothic" panose="020B0400000000000000" pitchFamily="34" charset="-128"/>
              </a:rPr>
              <a:t>を貼り付けてください</a:t>
            </a:r>
            <a:r>
              <a:rPr lang="en-US" altLang="ja-JP" sz="1200" b="1" u="sng" dirty="0">
                <a:solidFill>
                  <a:schemeClr val="accent1"/>
                </a:solidFill>
                <a:latin typeface="Yu Gothic" panose="020B0400000000000000" pitchFamily="34" charset="-128"/>
                <a:ea typeface="Yu Gothic" panose="020B0400000000000000" pitchFamily="34" charset="-128"/>
              </a:rPr>
              <a:t>URL</a:t>
            </a:r>
            <a:r>
              <a:rPr lang="ja-JP" altLang="en-US" sz="1200" b="1" u="sng">
                <a:solidFill>
                  <a:schemeClr val="accent1"/>
                </a:solidFill>
                <a:latin typeface="Yu Gothic" panose="020B0400000000000000" pitchFamily="34" charset="-128"/>
                <a:ea typeface="Yu Gothic" panose="020B0400000000000000" pitchFamily="34" charset="-128"/>
              </a:rPr>
              <a:t>を貼り付けてください</a:t>
            </a:r>
            <a:r>
              <a:rPr lang="en-US" altLang="ja-JP" sz="1200" b="1" u="sng" dirty="0">
                <a:solidFill>
                  <a:schemeClr val="accent1"/>
                </a:solidFill>
                <a:latin typeface="Yu Gothic" panose="020B0400000000000000" pitchFamily="34" charset="-128"/>
                <a:ea typeface="Yu Gothic" panose="020B0400000000000000" pitchFamily="34" charset="-128"/>
              </a:rPr>
              <a:t>URL</a:t>
            </a:r>
            <a:r>
              <a:rPr lang="ja-JP" altLang="en-US" sz="1200" b="1" u="sng">
                <a:solidFill>
                  <a:schemeClr val="accent1"/>
                </a:solidFill>
                <a:latin typeface="Yu Gothic" panose="020B0400000000000000" pitchFamily="34" charset="-128"/>
                <a:ea typeface="Yu Gothic" panose="020B0400000000000000" pitchFamily="34" charset="-128"/>
              </a:rPr>
              <a:t>を貼り付けてください</a:t>
            </a:r>
            <a:endParaRPr kumimoji="1" lang="ja-JP" altLang="en-US" sz="1200" b="1" u="sng">
              <a:solidFill>
                <a:schemeClr val="accent1"/>
              </a:solidFill>
              <a:latin typeface="Yu Gothic" panose="020B0400000000000000" pitchFamily="34" charset="-128"/>
              <a:ea typeface="Yu Gothic" panose="020B0400000000000000" pitchFamily="34" charset="-128"/>
            </a:endParaRPr>
          </a:p>
        </p:txBody>
      </p:sp>
      <p:sp>
        <p:nvSpPr>
          <p:cNvPr id="29" name="正方形/長方形 28">
            <a:extLst>
              <a:ext uri="{FF2B5EF4-FFF2-40B4-BE49-F238E27FC236}">
                <a16:creationId xmlns:a16="http://schemas.microsoft.com/office/drawing/2014/main" id="{3D9E7C71-AF8B-7A4E-999D-32B2F0939506}"/>
              </a:ext>
            </a:extLst>
          </p:cNvPr>
          <p:cNvSpPr/>
          <p:nvPr/>
        </p:nvSpPr>
        <p:spPr>
          <a:xfrm>
            <a:off x="0" y="10415276"/>
            <a:ext cx="7559675" cy="2934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accent1"/>
                </a:solidFill>
                <a:latin typeface="Yu Gothic" panose="020B0400000000000000" pitchFamily="34" charset="-128"/>
                <a:ea typeface="Yu Gothic" panose="020B0400000000000000" pitchFamily="34" charset="-128"/>
              </a:rPr>
              <a:t>Produced by </a:t>
            </a:r>
            <a:r>
              <a:rPr kumimoji="1" lang="ja-JP" altLang="en-US" sz="800" b="1">
                <a:solidFill>
                  <a:schemeClr val="accent1"/>
                </a:solidFill>
                <a:latin typeface="Yu Gothic" panose="020B0400000000000000" pitchFamily="34" charset="-128"/>
                <a:ea typeface="Yu Gothic" panose="020B0400000000000000" pitchFamily="34" charset="-128"/>
              </a:rPr>
              <a:t>いい生活</a:t>
            </a:r>
            <a:r>
              <a:rPr kumimoji="1" lang="en-US" altLang="ja-JP" sz="800" b="1" dirty="0">
                <a:solidFill>
                  <a:schemeClr val="accent1"/>
                </a:solidFill>
                <a:latin typeface="Yu Gothic" panose="020B0400000000000000" pitchFamily="34" charset="-128"/>
                <a:ea typeface="Yu Gothic" panose="020B0400000000000000" pitchFamily="34" charset="-128"/>
              </a:rPr>
              <a:t> </a:t>
            </a:r>
            <a:r>
              <a:rPr kumimoji="1" lang="ja-JP" altLang="en-US" sz="800" b="1">
                <a:solidFill>
                  <a:schemeClr val="accent1"/>
                </a:solidFill>
                <a:latin typeface="Yu Gothic" panose="020B0400000000000000" pitchFamily="34" charset="-128"/>
                <a:ea typeface="Yu Gothic" panose="020B0400000000000000" pitchFamily="34" charset="-128"/>
              </a:rPr>
              <a:t>不動産業務クラウド・</a:t>
            </a:r>
            <a:r>
              <a:rPr kumimoji="1" lang="en-US" altLang="ja-JP" sz="800" b="1" dirty="0">
                <a:solidFill>
                  <a:schemeClr val="accent1"/>
                </a:solidFill>
                <a:latin typeface="Yu Gothic" panose="020B0400000000000000" pitchFamily="34" charset="-128"/>
                <a:ea typeface="Yu Gothic" panose="020B0400000000000000" pitchFamily="34" charset="-128"/>
              </a:rPr>
              <a:t>SaaS</a:t>
            </a:r>
            <a:r>
              <a:rPr kumimoji="1" lang="ja-JP" altLang="en-US" sz="800" b="1">
                <a:solidFill>
                  <a:schemeClr val="accent1"/>
                </a:solidFill>
                <a:latin typeface="Yu Gothic" panose="020B0400000000000000" pitchFamily="34" charset="-128"/>
                <a:ea typeface="Yu Gothic" panose="020B0400000000000000" pitchFamily="34" charset="-128"/>
              </a:rPr>
              <a:t>のリーディングカンパニー</a:t>
            </a:r>
          </a:p>
        </p:txBody>
      </p:sp>
      <p:sp>
        <p:nvSpPr>
          <p:cNvPr id="43" name="テキスト ボックス 42">
            <a:extLst>
              <a:ext uri="{FF2B5EF4-FFF2-40B4-BE49-F238E27FC236}">
                <a16:creationId xmlns:a16="http://schemas.microsoft.com/office/drawing/2014/main" id="{1A1641D9-2837-0248-AC6D-8DE4ACE36D42}"/>
              </a:ext>
            </a:extLst>
          </p:cNvPr>
          <p:cNvSpPr txBox="1"/>
          <p:nvPr/>
        </p:nvSpPr>
        <p:spPr>
          <a:xfrm>
            <a:off x="6031538" y="7842061"/>
            <a:ext cx="1392398" cy="762645"/>
          </a:xfrm>
          <a:prstGeom prst="rect">
            <a:avLst/>
          </a:prstGeom>
          <a:noFill/>
        </p:spPr>
        <p:txBody>
          <a:bodyPr wrap="square" lIns="0" rIns="0" rtlCol="0">
            <a:spAutoFit/>
          </a:bodyPr>
          <a:lstStyle/>
          <a:p>
            <a:pPr algn="l">
              <a:lnSpc>
                <a:spcPct val="150000"/>
              </a:lnSpc>
            </a:pPr>
            <a:r>
              <a:rPr kumimoji="1" lang="ja-JP" altLang="en-US" sz="1000">
                <a:solidFill>
                  <a:schemeClr val="tx1">
                    <a:lumMod val="75000"/>
                    <a:lumOff val="25000"/>
                  </a:schemeClr>
                </a:solidFill>
                <a:latin typeface="Yu Gothic Medium" panose="020B0400000000000000" pitchFamily="34" charset="-128"/>
                <a:ea typeface="Yu Gothic Medium" panose="020B0400000000000000" pitchFamily="34" charset="-128"/>
              </a:rPr>
              <a:t>口座登録できる</a:t>
            </a:r>
            <a:br>
              <a:rPr kumimoji="1" lang="en-US" altLang="ja-JP" sz="1000" dirty="0">
                <a:solidFill>
                  <a:schemeClr val="tx1">
                    <a:lumMod val="75000"/>
                    <a:lumOff val="25000"/>
                  </a:schemeClr>
                </a:solidFill>
                <a:latin typeface="Yu Gothic Medium" panose="020B0400000000000000" pitchFamily="34" charset="-128"/>
                <a:ea typeface="Yu Gothic Medium" panose="020B0400000000000000" pitchFamily="34" charset="-128"/>
              </a:rPr>
            </a:br>
            <a:r>
              <a:rPr kumimoji="1" lang="ja-JP" altLang="en-US" sz="1000">
                <a:solidFill>
                  <a:schemeClr val="tx1">
                    <a:lumMod val="75000"/>
                    <a:lumOff val="25000"/>
                  </a:schemeClr>
                </a:solidFill>
                <a:latin typeface="Yu Gothic Medium" panose="020B0400000000000000" pitchFamily="34" charset="-128"/>
                <a:ea typeface="Yu Gothic Medium" panose="020B0400000000000000" pitchFamily="34" charset="-128"/>
              </a:rPr>
              <a:t>金融機関もサイトで</a:t>
            </a:r>
            <a:br>
              <a:rPr kumimoji="1" lang="en-US" altLang="ja-JP" sz="1000" dirty="0">
                <a:solidFill>
                  <a:schemeClr val="tx1">
                    <a:lumMod val="75000"/>
                    <a:lumOff val="25000"/>
                  </a:schemeClr>
                </a:solidFill>
                <a:latin typeface="Yu Gothic Medium" panose="020B0400000000000000" pitchFamily="34" charset="-128"/>
                <a:ea typeface="Yu Gothic Medium" panose="020B0400000000000000" pitchFamily="34" charset="-128"/>
              </a:rPr>
            </a:br>
            <a:r>
              <a:rPr kumimoji="1" lang="ja-JP" altLang="en-US" sz="1000">
                <a:solidFill>
                  <a:schemeClr val="tx1">
                    <a:lumMod val="75000"/>
                    <a:lumOff val="25000"/>
                  </a:schemeClr>
                </a:solidFill>
                <a:latin typeface="Yu Gothic Medium" panose="020B0400000000000000" pitchFamily="34" charset="-128"/>
                <a:ea typeface="Yu Gothic Medium" panose="020B0400000000000000" pitchFamily="34" charset="-128"/>
              </a:rPr>
              <a:t>ご確認いただけます</a:t>
            </a:r>
            <a:endParaRPr kumimoji="1" lang="en-US" altLang="ja-JP" sz="10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31" name="正方形/長方形 30">
            <a:extLst>
              <a:ext uri="{FF2B5EF4-FFF2-40B4-BE49-F238E27FC236}">
                <a16:creationId xmlns:a16="http://schemas.microsoft.com/office/drawing/2014/main" id="{206CEBB6-D29D-9143-B177-125A5F9459AB}"/>
              </a:ext>
            </a:extLst>
          </p:cNvPr>
          <p:cNvSpPr/>
          <p:nvPr/>
        </p:nvSpPr>
        <p:spPr>
          <a:xfrm rot="20242660">
            <a:off x="6718433" y="2869854"/>
            <a:ext cx="499392" cy="118768"/>
          </a:xfrm>
          <a:prstGeom prst="rect">
            <a:avLst/>
          </a:prstGeom>
          <a:gradFill flip="none" rotWithShape="1">
            <a:gsLst>
              <a:gs pos="0">
                <a:srgbClr val="EBCD86"/>
              </a:gs>
              <a:gs pos="100000">
                <a:srgbClr val="EFD8A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97">
            <a:extLst>
              <a:ext uri="{FF2B5EF4-FFF2-40B4-BE49-F238E27FC236}">
                <a16:creationId xmlns:a16="http://schemas.microsoft.com/office/drawing/2014/main" id="{87DE7C6D-5841-0941-912B-7651BA9E9942}"/>
              </a:ext>
            </a:extLst>
          </p:cNvPr>
          <p:cNvGrpSpPr/>
          <p:nvPr/>
        </p:nvGrpSpPr>
        <p:grpSpPr>
          <a:xfrm>
            <a:off x="325873" y="4576864"/>
            <a:ext cx="6929671" cy="523676"/>
            <a:chOff x="325873" y="4703102"/>
            <a:chExt cx="6929671" cy="598477"/>
          </a:xfrm>
        </p:grpSpPr>
        <p:sp>
          <p:nvSpPr>
            <p:cNvPr id="97" name="正方形/長方形 96">
              <a:extLst>
                <a:ext uri="{FF2B5EF4-FFF2-40B4-BE49-F238E27FC236}">
                  <a16:creationId xmlns:a16="http://schemas.microsoft.com/office/drawing/2014/main" id="{BBCBBB61-6F59-454A-8256-F3965124A585}"/>
                </a:ext>
              </a:extLst>
            </p:cNvPr>
            <p:cNvSpPr/>
            <p:nvPr/>
          </p:nvSpPr>
          <p:spPr>
            <a:xfrm>
              <a:off x="327932" y="4707716"/>
              <a:ext cx="944372" cy="584219"/>
            </a:xfrm>
            <a:prstGeom prst="rect">
              <a:avLst/>
            </a:prstGeom>
            <a:solidFill>
              <a:srgbClr val="F3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b="1">
                <a:solidFill>
                  <a:schemeClr val="tx1"/>
                </a:solidFill>
                <a:latin typeface="Yu Gothic" panose="020B0400000000000000" pitchFamily="34" charset="-128"/>
                <a:ea typeface="Yu Gothic" panose="020B0400000000000000" pitchFamily="34" charset="-128"/>
              </a:endParaRPr>
            </a:p>
          </p:txBody>
        </p:sp>
        <p:sp>
          <p:nvSpPr>
            <p:cNvPr id="40" name="正方形/長方形 39">
              <a:extLst>
                <a:ext uri="{FF2B5EF4-FFF2-40B4-BE49-F238E27FC236}">
                  <a16:creationId xmlns:a16="http://schemas.microsoft.com/office/drawing/2014/main" id="{0AD92AD3-25AB-444C-A857-D445300A3487}"/>
                </a:ext>
              </a:extLst>
            </p:cNvPr>
            <p:cNvSpPr/>
            <p:nvPr/>
          </p:nvSpPr>
          <p:spPr>
            <a:xfrm>
              <a:off x="325873" y="4703102"/>
              <a:ext cx="6929671" cy="598477"/>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00" tIns="72000" rtlCol="0" anchor="ctr"/>
            <a:lstStyle/>
            <a:p>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スマートに口座振替登録完了</a:t>
              </a:r>
            </a:p>
          </p:txBody>
        </p:sp>
        <p:pic>
          <p:nvPicPr>
            <p:cNvPr id="82" name="図 81">
              <a:extLst>
                <a:ext uri="{FF2B5EF4-FFF2-40B4-BE49-F238E27FC236}">
                  <a16:creationId xmlns:a16="http://schemas.microsoft.com/office/drawing/2014/main" id="{E0003686-1F4F-7947-B12F-F5618F8DE7B5}"/>
                </a:ext>
              </a:extLst>
            </p:cNvPr>
            <p:cNvPicPr>
              <a:picLocks noChangeAspect="1"/>
            </p:cNvPicPr>
            <p:nvPr/>
          </p:nvPicPr>
          <p:blipFill>
            <a:blip r:embed="rId7"/>
            <a:stretch>
              <a:fillRect/>
            </a:stretch>
          </p:blipFill>
          <p:spPr>
            <a:xfrm>
              <a:off x="443410" y="4801782"/>
              <a:ext cx="363303" cy="411422"/>
            </a:xfrm>
            <a:prstGeom prst="rect">
              <a:avLst/>
            </a:prstGeom>
          </p:spPr>
        </p:pic>
        <p:sp>
          <p:nvSpPr>
            <p:cNvPr id="83" name="タイトル 1">
              <a:extLst>
                <a:ext uri="{FF2B5EF4-FFF2-40B4-BE49-F238E27FC236}">
                  <a16:creationId xmlns:a16="http://schemas.microsoft.com/office/drawing/2014/main" id="{73C262AE-30AC-1346-A4E0-3B3EC384CD49}"/>
                </a:ext>
              </a:extLst>
            </p:cNvPr>
            <p:cNvSpPr txBox="1">
              <a:spLocks/>
            </p:cNvSpPr>
            <p:nvPr/>
          </p:nvSpPr>
          <p:spPr>
            <a:xfrm>
              <a:off x="877087" y="4917239"/>
              <a:ext cx="372945" cy="201729"/>
            </a:xfrm>
            <a:prstGeom prst="rect">
              <a:avLst/>
            </a:prstGeom>
          </p:spPr>
          <p:txBody>
            <a:bodyPr vert="horz" lIns="36000" tIns="0" rIns="36000" bIns="0" rtlCol="0" anchor="t">
              <a:norm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l">
                <a:lnSpc>
                  <a:spcPct val="100000"/>
                </a:lnSpc>
              </a:pP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早い</a:t>
              </a:r>
            </a:p>
          </p:txBody>
        </p:sp>
      </p:grpSp>
      <p:sp>
        <p:nvSpPr>
          <p:cNvPr id="32" name="四角形吹き出し 31">
            <a:extLst>
              <a:ext uri="{FF2B5EF4-FFF2-40B4-BE49-F238E27FC236}">
                <a16:creationId xmlns:a16="http://schemas.microsoft.com/office/drawing/2014/main" id="{ED32D47A-22C9-7C46-B056-22BF358362DE}"/>
              </a:ext>
            </a:extLst>
          </p:cNvPr>
          <p:cNvSpPr/>
          <p:nvPr/>
        </p:nvSpPr>
        <p:spPr>
          <a:xfrm>
            <a:off x="6031538" y="6894561"/>
            <a:ext cx="1144177" cy="833481"/>
          </a:xfrm>
          <a:prstGeom prst="wedgeRectCallout">
            <a:avLst>
              <a:gd name="adj1" fmla="val -83712"/>
              <a:gd name="adj2" fmla="val -632"/>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t"/>
          <a:lstStyle/>
          <a:p>
            <a:pPr algn="ct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管理会社名が</a:t>
            </a:r>
            <a:br>
              <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rPr>
            </a:br>
            <a:r>
              <a:rPr lang="ja-JP" altLang="en-US" sz="1050" b="1">
                <a:solidFill>
                  <a:schemeClr val="tx1">
                    <a:lumMod val="75000"/>
                    <a:lumOff val="25000"/>
                  </a:schemeClr>
                </a:solidFill>
                <a:latin typeface="Yu Gothic" panose="020B0400000000000000" pitchFamily="34" charset="-128"/>
                <a:ea typeface="Yu Gothic" panose="020B0400000000000000" pitchFamily="34" charset="-128"/>
              </a:rPr>
              <a:t>表示されるか確認</a:t>
            </a:r>
          </a:p>
        </p:txBody>
      </p:sp>
      <p:pic>
        <p:nvPicPr>
          <p:cNvPr id="39" name="図 38" descr="アイコン&#10;&#10;自動的に生成された説明">
            <a:extLst>
              <a:ext uri="{FF2B5EF4-FFF2-40B4-BE49-F238E27FC236}">
                <a16:creationId xmlns:a16="http://schemas.microsoft.com/office/drawing/2014/main" id="{08B1BE6E-337E-A74C-AC02-C50DF4B8E95D}"/>
              </a:ext>
            </a:extLst>
          </p:cNvPr>
          <p:cNvPicPr>
            <a:picLocks noChangeAspect="1"/>
          </p:cNvPicPr>
          <p:nvPr/>
        </p:nvPicPr>
        <p:blipFill>
          <a:blip r:embed="rId8"/>
          <a:stretch>
            <a:fillRect/>
          </a:stretch>
        </p:blipFill>
        <p:spPr>
          <a:xfrm>
            <a:off x="415902" y="3144813"/>
            <a:ext cx="1215196" cy="1365751"/>
          </a:xfrm>
          <a:prstGeom prst="rect">
            <a:avLst/>
          </a:prstGeom>
        </p:spPr>
      </p:pic>
      <p:sp>
        <p:nvSpPr>
          <p:cNvPr id="10" name="テキスト ボックス 9">
            <a:extLst>
              <a:ext uri="{FF2B5EF4-FFF2-40B4-BE49-F238E27FC236}">
                <a16:creationId xmlns:a16="http://schemas.microsoft.com/office/drawing/2014/main" id="{642F243E-DB46-4046-A30F-71049CBB21B0}"/>
              </a:ext>
            </a:extLst>
          </p:cNvPr>
          <p:cNvSpPr txBox="1"/>
          <p:nvPr/>
        </p:nvSpPr>
        <p:spPr>
          <a:xfrm>
            <a:off x="4393974" y="4662253"/>
            <a:ext cx="2535345" cy="369332"/>
          </a:xfrm>
          <a:prstGeom prst="rect">
            <a:avLst/>
          </a:prstGeom>
          <a:noFill/>
        </p:spPr>
        <p:txBody>
          <a:bodyPr wrap="square" rtlCol="0">
            <a:spAutoFit/>
          </a:bodyPr>
          <a:lstStyle/>
          <a:p>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速やかにインターネット受付するため、</a:t>
            </a:r>
            <a:endPar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endParaRPr>
          </a:p>
          <a:p>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他社の平均１</a:t>
            </a:r>
            <a:r>
              <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rPr>
              <a:t>〜2</a:t>
            </a:r>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ヶ月よりもスピーディ</a:t>
            </a:r>
            <a:endParaRPr kumimoji="1" lang="ja-JP" altLang="en-US" sz="900"/>
          </a:p>
        </p:txBody>
      </p:sp>
      <p:sp>
        <p:nvSpPr>
          <p:cNvPr id="62" name="テキスト ボックス 61">
            <a:extLst>
              <a:ext uri="{FF2B5EF4-FFF2-40B4-BE49-F238E27FC236}">
                <a16:creationId xmlns:a16="http://schemas.microsoft.com/office/drawing/2014/main" id="{4DA7FF32-3872-CB49-A498-472B506E6EC7}"/>
              </a:ext>
            </a:extLst>
          </p:cNvPr>
          <p:cNvSpPr txBox="1"/>
          <p:nvPr/>
        </p:nvSpPr>
        <p:spPr>
          <a:xfrm>
            <a:off x="4393974" y="5267433"/>
            <a:ext cx="2535345" cy="230832"/>
          </a:xfrm>
          <a:prstGeom prst="rect">
            <a:avLst/>
          </a:prstGeom>
          <a:noFill/>
        </p:spPr>
        <p:txBody>
          <a:bodyPr wrap="square" rtlCol="0" anchor="ctr">
            <a:spAutoFit/>
          </a:bodyPr>
          <a:lstStyle/>
          <a:p>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投函や弊社へ書類提出が必要ありません</a:t>
            </a:r>
            <a:endParaRPr lang="ja-JP" altLang="en-US" sz="1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63" name="テキスト ボックス 62">
            <a:extLst>
              <a:ext uri="{FF2B5EF4-FFF2-40B4-BE49-F238E27FC236}">
                <a16:creationId xmlns:a16="http://schemas.microsoft.com/office/drawing/2014/main" id="{CA1D8451-19C8-6044-96E7-87F4E42B0FA2}"/>
              </a:ext>
            </a:extLst>
          </p:cNvPr>
          <p:cNvSpPr txBox="1"/>
          <p:nvPr/>
        </p:nvSpPr>
        <p:spPr>
          <a:xfrm>
            <a:off x="4393974" y="5714192"/>
            <a:ext cx="2535345" cy="369332"/>
          </a:xfrm>
          <a:prstGeom prst="rect">
            <a:avLst/>
          </a:prstGeom>
          <a:noFill/>
        </p:spPr>
        <p:txBody>
          <a:bodyPr wrap="square" rtlCol="0">
            <a:spAutoFit/>
          </a:bodyPr>
          <a:lstStyle/>
          <a:p>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提携会社の厳しい管理体制に則った運用と</a:t>
            </a:r>
            <a:br>
              <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rPr>
            </a:br>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暗号化技術（</a:t>
            </a:r>
            <a:r>
              <a:rPr lang="en" altLang="ja-JP" sz="900" dirty="0">
                <a:solidFill>
                  <a:schemeClr val="tx1">
                    <a:lumMod val="75000"/>
                    <a:lumOff val="25000"/>
                  </a:schemeClr>
                </a:solidFill>
                <a:latin typeface="Yu Gothic Medium" panose="020B0400000000000000" pitchFamily="34" charset="-128"/>
                <a:ea typeface="Yu Gothic Medium" panose="020B0400000000000000" pitchFamily="34" charset="-128"/>
              </a:rPr>
              <a:t>SSL</a:t>
            </a:r>
            <a:r>
              <a:rPr lang="ja-JP" altLang="en" sz="900">
                <a:solidFill>
                  <a:schemeClr val="tx1">
                    <a:lumMod val="75000"/>
                    <a:lumOff val="25000"/>
                  </a:schemeClr>
                </a:solidFill>
                <a:latin typeface="Yu Gothic Medium" panose="020B0400000000000000" pitchFamily="34" charset="-128"/>
                <a:ea typeface="Yu Gothic Medium" panose="020B0400000000000000" pitchFamily="34" charset="-128"/>
              </a:rPr>
              <a:t>）</a:t>
            </a:r>
            <a:r>
              <a:rPr lang="ja-JP" altLang="en-US" sz="900">
                <a:solidFill>
                  <a:schemeClr val="tx1">
                    <a:lumMod val="75000"/>
                    <a:lumOff val="25000"/>
                  </a:schemeClr>
                </a:solidFill>
                <a:latin typeface="Yu Gothic Medium" panose="020B0400000000000000" pitchFamily="34" charset="-128"/>
                <a:ea typeface="Yu Gothic Medium" panose="020B0400000000000000" pitchFamily="34" charset="-128"/>
              </a:rPr>
              <a:t>や専用線通信</a:t>
            </a:r>
            <a:endParaRPr lang="ja-JP" altLang="en-US" sz="1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19" name="正方形/長方形 18">
            <a:extLst>
              <a:ext uri="{FF2B5EF4-FFF2-40B4-BE49-F238E27FC236}">
                <a16:creationId xmlns:a16="http://schemas.microsoft.com/office/drawing/2014/main" id="{88E3E5C8-A9F6-C04D-A577-F351A91B093D}"/>
              </a:ext>
            </a:extLst>
          </p:cNvPr>
          <p:cNvSpPr/>
          <p:nvPr/>
        </p:nvSpPr>
        <p:spPr>
          <a:xfrm>
            <a:off x="2193624" y="6971880"/>
            <a:ext cx="1405066" cy="1405066"/>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1">
                    <a:lumMod val="50000"/>
                    <a:lumOff val="50000"/>
                  </a:schemeClr>
                </a:solidFill>
                <a:latin typeface="Meiryo" panose="020B0604030504040204" pitchFamily="34" charset="-128"/>
                <a:ea typeface="Meiryo" panose="020B0604030504040204" pitchFamily="34" charset="-128"/>
              </a:rPr>
              <a:t>二次元バーコードを貼り付ける</a:t>
            </a:r>
          </a:p>
        </p:txBody>
      </p:sp>
      <p:grpSp>
        <p:nvGrpSpPr>
          <p:cNvPr id="50" name="グループ化 49">
            <a:extLst>
              <a:ext uri="{FF2B5EF4-FFF2-40B4-BE49-F238E27FC236}">
                <a16:creationId xmlns:a16="http://schemas.microsoft.com/office/drawing/2014/main" id="{8CE28A09-DFF1-343A-3239-9808C4089F54}"/>
              </a:ext>
            </a:extLst>
          </p:cNvPr>
          <p:cNvGrpSpPr/>
          <p:nvPr/>
        </p:nvGrpSpPr>
        <p:grpSpPr>
          <a:xfrm>
            <a:off x="3933854" y="8875535"/>
            <a:ext cx="2519180" cy="785568"/>
            <a:chOff x="3991053" y="7976641"/>
            <a:chExt cx="2519180" cy="785568"/>
          </a:xfrm>
        </p:grpSpPr>
        <p:grpSp>
          <p:nvGrpSpPr>
            <p:cNvPr id="48" name="グループ化 47">
              <a:extLst>
                <a:ext uri="{FF2B5EF4-FFF2-40B4-BE49-F238E27FC236}">
                  <a16:creationId xmlns:a16="http://schemas.microsoft.com/office/drawing/2014/main" id="{68629106-F695-1164-3D73-B90E627B2258}"/>
                </a:ext>
              </a:extLst>
            </p:cNvPr>
            <p:cNvGrpSpPr/>
            <p:nvPr/>
          </p:nvGrpSpPr>
          <p:grpSpPr>
            <a:xfrm>
              <a:off x="3991053" y="7976641"/>
              <a:ext cx="2091514" cy="389489"/>
              <a:chOff x="3991053" y="7976641"/>
              <a:chExt cx="2091514" cy="389489"/>
            </a:xfrm>
          </p:grpSpPr>
          <p:sp>
            <p:nvSpPr>
              <p:cNvPr id="37" name="角丸四角形 36">
                <a:extLst>
                  <a:ext uri="{FF2B5EF4-FFF2-40B4-BE49-F238E27FC236}">
                    <a16:creationId xmlns:a16="http://schemas.microsoft.com/office/drawing/2014/main" id="{F26CC26D-15FC-C10A-8E1D-F0763C37101F}"/>
                  </a:ext>
                </a:extLst>
              </p:cNvPr>
              <p:cNvSpPr/>
              <p:nvPr/>
            </p:nvSpPr>
            <p:spPr>
              <a:xfrm>
                <a:off x="3991053" y="7976641"/>
                <a:ext cx="2091514" cy="389489"/>
              </a:xfrm>
              <a:prstGeom prst="roundRect">
                <a:avLst>
                  <a:gd name="adj" fmla="val 10938"/>
                </a:avLst>
              </a:prstGeom>
              <a:solidFill>
                <a:srgbClr val="E9C466"/>
              </a:soli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C75CBAB9-2C72-C6C9-A494-3BBC26D0E179}"/>
                  </a:ext>
                </a:extLst>
              </p:cNvPr>
              <p:cNvGrpSpPr/>
              <p:nvPr/>
            </p:nvGrpSpPr>
            <p:grpSpPr>
              <a:xfrm>
                <a:off x="4384860" y="8046000"/>
                <a:ext cx="1333986" cy="276999"/>
                <a:chOff x="4437316" y="8033968"/>
                <a:chExt cx="1333986" cy="276999"/>
              </a:xfrm>
            </p:grpSpPr>
            <p:sp>
              <p:nvSpPr>
                <p:cNvPr id="38" name="テキスト ボックス 37">
                  <a:extLst>
                    <a:ext uri="{FF2B5EF4-FFF2-40B4-BE49-F238E27FC236}">
                      <a16:creationId xmlns:a16="http://schemas.microsoft.com/office/drawing/2014/main" id="{D8A705CA-6879-3E77-447A-A82620470109}"/>
                    </a:ext>
                  </a:extLst>
                </p:cNvPr>
                <p:cNvSpPr txBox="1"/>
                <p:nvPr/>
              </p:nvSpPr>
              <p:spPr>
                <a:xfrm>
                  <a:off x="4437316" y="8033968"/>
                  <a:ext cx="1162501" cy="276999"/>
                </a:xfrm>
                <a:prstGeom prst="rect">
                  <a:avLst/>
                </a:prstGeom>
                <a:noFill/>
              </p:spPr>
              <p:txBody>
                <a:bodyPr wrap="square" lIns="0" rIns="0" rtlCol="0">
                  <a:spAutoFit/>
                </a:bodyPr>
                <a:lstStyle/>
                <a:p>
                  <a:pPr algn="ctr"/>
                  <a:r>
                    <a:rPr kumimoji="1" lang="ja-JP" altLang="en-US" sz="1200" b="1">
                      <a:latin typeface="Yu Gothic" panose="020B0400000000000000" pitchFamily="34" charset="-128"/>
                      <a:ea typeface="Yu Gothic" panose="020B0400000000000000" pitchFamily="34" charset="-128"/>
                    </a:rPr>
                    <a:t>お手続きに進む</a:t>
                  </a:r>
                  <a:endParaRPr kumimoji="1" lang="en-US" altLang="ja-JP" sz="1200" b="1" dirty="0">
                    <a:latin typeface="Yu Gothic" panose="020B0400000000000000" pitchFamily="34" charset="-128"/>
                    <a:ea typeface="Yu Gothic" panose="020B0400000000000000" pitchFamily="34" charset="-128"/>
                  </a:endParaRPr>
                </a:p>
              </p:txBody>
            </p:sp>
            <p:pic>
              <p:nvPicPr>
                <p:cNvPr id="42" name="図 41">
                  <a:extLst>
                    <a:ext uri="{FF2B5EF4-FFF2-40B4-BE49-F238E27FC236}">
                      <a16:creationId xmlns:a16="http://schemas.microsoft.com/office/drawing/2014/main" id="{666A4A40-627B-18BA-2688-1E4CCFF07051}"/>
                    </a:ext>
                  </a:extLst>
                </p:cNvPr>
                <p:cNvPicPr>
                  <a:picLocks noChangeAspect="1"/>
                </p:cNvPicPr>
                <p:nvPr/>
              </p:nvPicPr>
              <p:blipFill>
                <a:blip r:embed="rId9"/>
                <a:stretch>
                  <a:fillRect/>
                </a:stretch>
              </p:blipFill>
              <p:spPr>
                <a:xfrm>
                  <a:off x="5591302" y="8082719"/>
                  <a:ext cx="180000" cy="180000"/>
                </a:xfrm>
                <a:prstGeom prst="rect">
                  <a:avLst/>
                </a:prstGeom>
              </p:spPr>
            </p:pic>
          </p:grpSp>
        </p:grpSp>
        <p:pic>
          <p:nvPicPr>
            <p:cNvPr id="41" name="グラフィックス 40" descr="カーソル 単色塗りつぶし">
              <a:extLst>
                <a:ext uri="{FF2B5EF4-FFF2-40B4-BE49-F238E27FC236}">
                  <a16:creationId xmlns:a16="http://schemas.microsoft.com/office/drawing/2014/main" id="{C11F53CF-A3D3-A0C3-5B0B-9AC75BF242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34654" y="7986630"/>
              <a:ext cx="775579" cy="775579"/>
            </a:xfrm>
            <a:prstGeom prst="rect">
              <a:avLst/>
            </a:prstGeom>
          </p:spPr>
        </p:pic>
      </p:grpSp>
      <p:pic>
        <p:nvPicPr>
          <p:cNvPr id="51" name="グラフィックス 50">
            <a:extLst>
              <a:ext uri="{FF2B5EF4-FFF2-40B4-BE49-F238E27FC236}">
                <a16:creationId xmlns:a16="http://schemas.microsoft.com/office/drawing/2014/main" id="{A6D7A6F6-3958-74AA-9E3F-8F968E4BB2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3226" y="666526"/>
            <a:ext cx="2961453" cy="1067424"/>
          </a:xfrm>
          <a:prstGeom prst="rect">
            <a:avLst/>
          </a:prstGeom>
        </p:spPr>
      </p:pic>
      <p:sp>
        <p:nvSpPr>
          <p:cNvPr id="33" name="テキスト ボックス 32">
            <a:extLst>
              <a:ext uri="{FF2B5EF4-FFF2-40B4-BE49-F238E27FC236}">
                <a16:creationId xmlns:a16="http://schemas.microsoft.com/office/drawing/2014/main" id="{5D21CCDC-81C4-444A-8D4F-1152D128BA2B}"/>
              </a:ext>
            </a:extLst>
          </p:cNvPr>
          <p:cNvSpPr txBox="1"/>
          <p:nvPr/>
        </p:nvSpPr>
        <p:spPr>
          <a:xfrm>
            <a:off x="6131019" y="7407653"/>
            <a:ext cx="1262417" cy="246221"/>
          </a:xfrm>
          <a:prstGeom prst="rect">
            <a:avLst/>
          </a:prstGeom>
          <a:noFill/>
        </p:spPr>
        <p:txBody>
          <a:bodyPr wrap="square" lIns="0" tIns="0" rIns="0" bIns="0" rtlCol="0">
            <a:spAutoFit/>
          </a:bodyPr>
          <a:lstStyle/>
          <a:p>
            <a:pPr algn="l"/>
            <a:r>
              <a:rPr kumimoji="1" lang="en-US" altLang="ja-JP" sz="800" b="1"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800" b="1">
                <a:solidFill>
                  <a:schemeClr val="tx1">
                    <a:lumMod val="75000"/>
                    <a:lumOff val="25000"/>
                  </a:schemeClr>
                </a:solidFill>
                <a:latin typeface="Yu Gothic" panose="020B0400000000000000" pitchFamily="34" charset="-128"/>
                <a:ea typeface="Yu Gothic" panose="020B0400000000000000" pitchFamily="34" charset="-128"/>
              </a:rPr>
              <a:t>管理会社ごとに</a:t>
            </a:r>
            <a:br>
              <a:rPr kumimoji="1" lang="en-US" altLang="ja-JP" sz="800" b="1" dirty="0">
                <a:solidFill>
                  <a:schemeClr val="tx1">
                    <a:lumMod val="75000"/>
                    <a:lumOff val="25000"/>
                  </a:schemeClr>
                </a:solidFill>
                <a:latin typeface="Yu Gothic" panose="020B0400000000000000" pitchFamily="34" charset="-128"/>
                <a:ea typeface="Yu Gothic" panose="020B0400000000000000" pitchFamily="34" charset="-128"/>
              </a:rPr>
            </a:br>
            <a:r>
              <a:rPr kumimoji="1" lang="ja-JP" altLang="en-US" sz="800" b="1">
                <a:solidFill>
                  <a:schemeClr val="tx1">
                    <a:lumMod val="75000"/>
                    <a:lumOff val="25000"/>
                  </a:schemeClr>
                </a:solidFill>
                <a:latin typeface="Yu Gothic" panose="020B0400000000000000" pitchFamily="34" charset="-128"/>
                <a:ea typeface="Yu Gothic" panose="020B0400000000000000" pitchFamily="34" charset="-128"/>
              </a:rPr>
              <a:t>　</a:t>
            </a:r>
            <a:r>
              <a:rPr kumimoji="1" lang="en-US" altLang="ja-JP" sz="800" b="1" dirty="0">
                <a:solidFill>
                  <a:schemeClr val="tx1">
                    <a:lumMod val="75000"/>
                    <a:lumOff val="25000"/>
                  </a:schemeClr>
                </a:solidFill>
                <a:latin typeface="Yu Gothic" panose="020B0400000000000000" pitchFamily="34" charset="-128"/>
                <a:ea typeface="Yu Gothic" panose="020B0400000000000000" pitchFamily="34" charset="-128"/>
              </a:rPr>
              <a:t>URL</a:t>
            </a:r>
            <a:r>
              <a:rPr kumimoji="1" lang="ja-JP" altLang="en-US" sz="800" b="1">
                <a:solidFill>
                  <a:schemeClr val="tx1">
                    <a:lumMod val="75000"/>
                    <a:lumOff val="25000"/>
                  </a:schemeClr>
                </a:solidFill>
                <a:latin typeface="Yu Gothic" panose="020B0400000000000000" pitchFamily="34" charset="-128"/>
                <a:ea typeface="Yu Gothic" panose="020B0400000000000000" pitchFamily="34" charset="-128"/>
              </a:rPr>
              <a:t>が変わります</a:t>
            </a:r>
            <a:endParaRPr kumimoji="1" lang="en-US" altLang="ja-JP" sz="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0F9035C2-45B0-D6C4-34FD-F65B26F53788}"/>
              </a:ext>
            </a:extLst>
          </p:cNvPr>
          <p:cNvSpPr/>
          <p:nvPr/>
        </p:nvSpPr>
        <p:spPr>
          <a:xfrm>
            <a:off x="325874" y="6289473"/>
            <a:ext cx="6929670" cy="401981"/>
          </a:xfrm>
          <a:prstGeom prst="rect">
            <a:avLst/>
          </a:prstGeom>
          <a:solidFill>
            <a:schemeClr val="tx1">
              <a:lumMod val="65000"/>
              <a:lumOff val="3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91440" bIns="0" rtlCol="0" anchor="ctr"/>
          <a:lstStyle/>
          <a:p>
            <a:r>
              <a:rPr lang="ja-JP" altLang="en-US" sz="1600" b="1">
                <a:solidFill>
                  <a:schemeClr val="bg1"/>
                </a:solidFill>
                <a:latin typeface="Yu Gothic" panose="020B0400000000000000" pitchFamily="34" charset="-128"/>
                <a:ea typeface="Yu Gothic" panose="020B0400000000000000" pitchFamily="34" charset="-128"/>
              </a:rPr>
              <a:t>口座振替契約の申込み完了まで、たった</a:t>
            </a:r>
            <a:r>
              <a:rPr lang="en-US" altLang="ja-JP" sz="1600" b="1" dirty="0">
                <a:solidFill>
                  <a:schemeClr val="bg1"/>
                </a:solidFill>
                <a:latin typeface="Yu Gothic" panose="020B0400000000000000" pitchFamily="34" charset="-128"/>
                <a:ea typeface="Yu Gothic" panose="020B0400000000000000" pitchFamily="34" charset="-128"/>
              </a:rPr>
              <a:t>5</a:t>
            </a:r>
            <a:r>
              <a:rPr lang="ja-JP" altLang="en-US" sz="1600" b="1">
                <a:solidFill>
                  <a:schemeClr val="bg1"/>
                </a:solidFill>
                <a:latin typeface="Yu Gothic" panose="020B0400000000000000" pitchFamily="34" charset="-128"/>
                <a:ea typeface="Yu Gothic" panose="020B0400000000000000" pitchFamily="34" charset="-128"/>
              </a:rPr>
              <a:t>分！</a:t>
            </a:r>
            <a:r>
              <a:rPr lang="en-US" altLang="ja-JP" sz="900" b="1" dirty="0">
                <a:solidFill>
                  <a:schemeClr val="bg1"/>
                </a:solidFill>
                <a:latin typeface="Yu Gothic" panose="020B0400000000000000" pitchFamily="34" charset="-128"/>
                <a:ea typeface="Yu Gothic" panose="020B0400000000000000" pitchFamily="34" charset="-128"/>
              </a:rPr>
              <a:t>※</a:t>
            </a:r>
            <a:r>
              <a:rPr lang="ja-JP" altLang="en-US" sz="1600" b="1">
                <a:solidFill>
                  <a:schemeClr val="bg1"/>
                </a:solidFill>
                <a:latin typeface="Yu Gothic" panose="020B0400000000000000" pitchFamily="34" charset="-128"/>
                <a:ea typeface="Yu Gothic" panose="020B0400000000000000" pitchFamily="34" charset="-128"/>
              </a:rPr>
              <a:t>　</a:t>
            </a:r>
            <a:endParaRPr lang="en-US" altLang="ja-JP" sz="1600" b="1" dirty="0">
              <a:solidFill>
                <a:schemeClr val="bg1"/>
              </a:solidFill>
              <a:latin typeface="Yu Gothic" panose="020B0400000000000000" pitchFamily="34" charset="-128"/>
              <a:ea typeface="Yu Gothic" panose="020B0400000000000000" pitchFamily="34" charset="-128"/>
            </a:endParaRPr>
          </a:p>
        </p:txBody>
      </p:sp>
      <p:sp>
        <p:nvSpPr>
          <p:cNvPr id="28" name="TextBox 3">
            <a:extLst>
              <a:ext uri="{FF2B5EF4-FFF2-40B4-BE49-F238E27FC236}">
                <a16:creationId xmlns:a16="http://schemas.microsoft.com/office/drawing/2014/main" id="{AFCCB2AA-135D-7EAA-4F70-6AB8208C24C9}"/>
              </a:ext>
            </a:extLst>
          </p:cNvPr>
          <p:cNvSpPr txBox="1"/>
          <p:nvPr/>
        </p:nvSpPr>
        <p:spPr>
          <a:xfrm>
            <a:off x="521026" y="9170127"/>
            <a:ext cx="4367887" cy="215444"/>
          </a:xfrm>
          <a:prstGeom prst="rect">
            <a:avLst/>
          </a:prstGeom>
          <a:noFill/>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r>
              <a:rPr lang="en-US" altLang="ja-JP" sz="800" dirty="0">
                <a:solidFill>
                  <a:schemeClr val="tx1">
                    <a:lumMod val="75000"/>
                    <a:lumOff val="25000"/>
                  </a:schemeClr>
                </a:solidFill>
                <a:latin typeface="Yu Gothic Medium" panose="020B0400000000000000" pitchFamily="34" charset="-128"/>
                <a:ea typeface="Yu Gothic Medium" panose="020B0400000000000000" pitchFamily="34" charset="-128"/>
                <a:cs typeface="Roboto"/>
              </a:rPr>
              <a:t>※</a:t>
            </a:r>
            <a:r>
              <a:rPr lang="ja-JP" altLang="en-US" sz="800">
                <a:solidFill>
                  <a:schemeClr val="tx1">
                    <a:lumMod val="75000"/>
                    <a:lumOff val="25000"/>
                  </a:schemeClr>
                </a:solidFill>
                <a:latin typeface="Yu Gothic Medium" panose="020B0400000000000000" pitchFamily="34" charset="-128"/>
                <a:ea typeface="Yu Gothic Medium" panose="020B0400000000000000" pitchFamily="34" charset="-128"/>
                <a:cs typeface="Roboto"/>
              </a:rPr>
              <a:t>一般的な入力を行った場合の計測時間</a:t>
            </a:r>
            <a:endParaRPr lang="en-US" sz="8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45" name="四角形吹き出し 44">
            <a:extLst>
              <a:ext uri="{FF2B5EF4-FFF2-40B4-BE49-F238E27FC236}">
                <a16:creationId xmlns:a16="http://schemas.microsoft.com/office/drawing/2014/main" id="{AB6DC690-8809-384E-BB11-69EDB7B2EF0A}"/>
              </a:ext>
            </a:extLst>
          </p:cNvPr>
          <p:cNvSpPr/>
          <p:nvPr/>
        </p:nvSpPr>
        <p:spPr>
          <a:xfrm>
            <a:off x="1747456" y="3306436"/>
            <a:ext cx="4772412" cy="998313"/>
          </a:xfrm>
          <a:prstGeom prst="wedgeRectCallout">
            <a:avLst>
              <a:gd name="adj1" fmla="val -58850"/>
              <a:gd name="adj2" fmla="val -18588"/>
            </a:avLst>
          </a:prstGeom>
          <a:solidFill>
            <a:srgbClr val="CDB06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91440" bIns="0" rtlCol="0" anchor="ctr"/>
          <a:lstStyle/>
          <a:p>
            <a:r>
              <a:rPr lang="ja-JP" altLang="en-US" sz="1600" b="1">
                <a:solidFill>
                  <a:schemeClr val="bg1"/>
                </a:solidFill>
                <a:latin typeface="Yu Gothic" panose="020B0400000000000000" pitchFamily="34" charset="-128"/>
                <a:ea typeface="Yu Gothic" panose="020B0400000000000000" pitchFamily="34" charset="-128"/>
              </a:rPr>
              <a:t>書類の</a:t>
            </a:r>
            <a:r>
              <a:rPr lang="ja-JP" altLang="en-US" sz="1600" b="1">
                <a:solidFill>
                  <a:schemeClr val="tx1"/>
                </a:solidFill>
                <a:highlight>
                  <a:srgbClr val="CDB066"/>
                </a:highlight>
                <a:latin typeface="Yu Gothic" panose="020B0400000000000000" pitchFamily="34" charset="-128"/>
                <a:ea typeface="Yu Gothic" panose="020B0400000000000000" pitchFamily="34" charset="-128"/>
              </a:rPr>
              <a:t>ご記入</a:t>
            </a:r>
            <a:r>
              <a:rPr lang="ja-JP" altLang="en-US" sz="1600" b="1">
                <a:solidFill>
                  <a:schemeClr val="tx1"/>
                </a:solidFill>
                <a:latin typeface="Yu Gothic" panose="020B0400000000000000" pitchFamily="34" charset="-128"/>
                <a:ea typeface="Yu Gothic" panose="020B0400000000000000" pitchFamily="34" charset="-128"/>
              </a:rPr>
              <a:t>やご捺印</a:t>
            </a:r>
            <a:br>
              <a:rPr lang="en-US" altLang="ja-JP" sz="1600" b="1" dirty="0">
                <a:solidFill>
                  <a:schemeClr val="bg1"/>
                </a:solidFill>
                <a:latin typeface="Yu Gothic" panose="020B0400000000000000" pitchFamily="34" charset="-128"/>
                <a:ea typeface="Yu Gothic" panose="020B0400000000000000" pitchFamily="34" charset="-128"/>
              </a:rPr>
            </a:br>
            <a:r>
              <a:rPr lang="ja-JP" altLang="en-US" sz="1600" b="1">
                <a:solidFill>
                  <a:schemeClr val="bg1"/>
                </a:solidFill>
                <a:latin typeface="Yu Gothic" panose="020B0400000000000000" pitchFamily="34" charset="-128"/>
                <a:ea typeface="Yu Gothic" panose="020B0400000000000000" pitchFamily="34" charset="-128"/>
              </a:rPr>
              <a:t>の</a:t>
            </a:r>
            <a:r>
              <a:rPr lang="ja-JP" altLang="en-US" sz="1600" b="1" u="sng">
                <a:solidFill>
                  <a:schemeClr val="bg1"/>
                </a:solidFill>
                <a:latin typeface="Yu Gothic" panose="020B0400000000000000" pitchFamily="34" charset="-128"/>
                <a:ea typeface="Yu Gothic" panose="020B0400000000000000" pitchFamily="34" charset="-128"/>
              </a:rPr>
              <a:t>手間がありません！</a:t>
            </a:r>
          </a:p>
        </p:txBody>
      </p:sp>
      <p:grpSp>
        <p:nvGrpSpPr>
          <p:cNvPr id="47" name="グループ化 46">
            <a:extLst>
              <a:ext uri="{FF2B5EF4-FFF2-40B4-BE49-F238E27FC236}">
                <a16:creationId xmlns:a16="http://schemas.microsoft.com/office/drawing/2014/main" id="{7BDF3CBF-62C5-C01F-C716-B8BA288A1A0F}"/>
              </a:ext>
            </a:extLst>
          </p:cNvPr>
          <p:cNvGrpSpPr/>
          <p:nvPr/>
        </p:nvGrpSpPr>
        <p:grpSpPr>
          <a:xfrm>
            <a:off x="4556537" y="3433198"/>
            <a:ext cx="756288" cy="756288"/>
            <a:chOff x="4420999" y="3433198"/>
            <a:chExt cx="756288" cy="756288"/>
          </a:xfrm>
        </p:grpSpPr>
        <p:sp>
          <p:nvSpPr>
            <p:cNvPr id="25" name="円/楕円 24">
              <a:extLst>
                <a:ext uri="{FF2B5EF4-FFF2-40B4-BE49-F238E27FC236}">
                  <a16:creationId xmlns:a16="http://schemas.microsoft.com/office/drawing/2014/main" id="{3F86934C-50BF-7A44-B997-D050F114744D}"/>
                </a:ext>
              </a:extLst>
            </p:cNvPr>
            <p:cNvSpPr>
              <a:spLocks noChangeAspect="1"/>
            </p:cNvSpPr>
            <p:nvPr/>
          </p:nvSpPr>
          <p:spPr>
            <a:xfrm>
              <a:off x="4420999" y="3433198"/>
              <a:ext cx="756288" cy="756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gn="ctr"/>
              <a:endParaRPr kumimoji="1" lang="ja-JP" altLang="en-US" b="1">
                <a:latin typeface="Yu Gothic" panose="020B0400000000000000" pitchFamily="34" charset="-128"/>
                <a:ea typeface="Yu Gothic" panose="020B0400000000000000" pitchFamily="34" charset="-128"/>
              </a:endParaRPr>
            </a:p>
          </p:txBody>
        </p:sp>
        <p:pic>
          <p:nvPicPr>
            <p:cNvPr id="67" name="グラフィックス 66" descr="ドキュメント 単色塗りつぶし">
              <a:extLst>
                <a:ext uri="{FF2B5EF4-FFF2-40B4-BE49-F238E27FC236}">
                  <a16:creationId xmlns:a16="http://schemas.microsoft.com/office/drawing/2014/main" id="{2F5FBBED-BC8A-D14F-BC49-BF414DFA4E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23018" y="3541342"/>
              <a:ext cx="576000" cy="576000"/>
            </a:xfrm>
            <a:prstGeom prst="rect">
              <a:avLst/>
            </a:prstGeom>
          </p:spPr>
        </p:pic>
      </p:grpSp>
      <p:grpSp>
        <p:nvGrpSpPr>
          <p:cNvPr id="49" name="グループ化 48">
            <a:extLst>
              <a:ext uri="{FF2B5EF4-FFF2-40B4-BE49-F238E27FC236}">
                <a16:creationId xmlns:a16="http://schemas.microsoft.com/office/drawing/2014/main" id="{0896998C-6FF5-180D-DBE2-DB3611EEC7EB}"/>
              </a:ext>
            </a:extLst>
          </p:cNvPr>
          <p:cNvGrpSpPr/>
          <p:nvPr/>
        </p:nvGrpSpPr>
        <p:grpSpPr>
          <a:xfrm>
            <a:off x="5467747" y="3418824"/>
            <a:ext cx="756288" cy="756288"/>
            <a:chOff x="5266541" y="3418824"/>
            <a:chExt cx="756288" cy="756288"/>
          </a:xfrm>
        </p:grpSpPr>
        <p:sp>
          <p:nvSpPr>
            <p:cNvPr id="30" name="円/楕円 29">
              <a:extLst>
                <a:ext uri="{FF2B5EF4-FFF2-40B4-BE49-F238E27FC236}">
                  <a16:creationId xmlns:a16="http://schemas.microsoft.com/office/drawing/2014/main" id="{A913C143-B44B-B036-D79C-F8C078617D34}"/>
                </a:ext>
              </a:extLst>
            </p:cNvPr>
            <p:cNvSpPr>
              <a:spLocks noChangeAspect="1"/>
            </p:cNvSpPr>
            <p:nvPr/>
          </p:nvSpPr>
          <p:spPr>
            <a:xfrm>
              <a:off x="5266541" y="3418824"/>
              <a:ext cx="756288" cy="756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gn="ctr"/>
              <a:endParaRPr kumimoji="1" lang="ja-JP" altLang="en-US" b="1">
                <a:latin typeface="Yu Gothic" panose="020B0400000000000000" pitchFamily="34" charset="-128"/>
                <a:ea typeface="Yu Gothic" panose="020B0400000000000000" pitchFamily="34" charset="-128"/>
              </a:endParaRPr>
            </a:p>
          </p:txBody>
        </p:sp>
        <p:pic>
          <p:nvPicPr>
            <p:cNvPr id="79" name="図 78" descr="アイコン&#10;&#10;自動的に生成された説明">
              <a:extLst>
                <a:ext uri="{FF2B5EF4-FFF2-40B4-BE49-F238E27FC236}">
                  <a16:creationId xmlns:a16="http://schemas.microsoft.com/office/drawing/2014/main" id="{1CD791A2-7FF7-C54F-853F-2388F3496126}"/>
                </a:ext>
              </a:extLst>
            </p:cNvPr>
            <p:cNvPicPr>
              <a:picLocks noChangeAspect="1"/>
            </p:cNvPicPr>
            <p:nvPr/>
          </p:nvPicPr>
          <p:blipFill>
            <a:blip r:embed="rId16"/>
            <a:stretch>
              <a:fillRect/>
            </a:stretch>
          </p:blipFill>
          <p:spPr>
            <a:xfrm>
              <a:off x="5416210" y="3581553"/>
              <a:ext cx="456950" cy="496685"/>
            </a:xfrm>
            <a:prstGeom prst="rect">
              <a:avLst/>
            </a:prstGeom>
          </p:spPr>
        </p:pic>
      </p:grpSp>
      <p:sp>
        <p:nvSpPr>
          <p:cNvPr id="36" name="乗算記号 35">
            <a:extLst>
              <a:ext uri="{FF2B5EF4-FFF2-40B4-BE49-F238E27FC236}">
                <a16:creationId xmlns:a16="http://schemas.microsoft.com/office/drawing/2014/main" id="{FD3CFC69-FF2B-C7B0-B62A-2BF0D78684A4}"/>
              </a:ext>
            </a:extLst>
          </p:cNvPr>
          <p:cNvSpPr/>
          <p:nvPr/>
        </p:nvSpPr>
        <p:spPr>
          <a:xfrm>
            <a:off x="4509586" y="3374769"/>
            <a:ext cx="471789" cy="471789"/>
          </a:xfrm>
          <a:prstGeom prst="mathMultiply">
            <a:avLst>
              <a:gd name="adj1" fmla="val 149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乗算記号 51">
            <a:extLst>
              <a:ext uri="{FF2B5EF4-FFF2-40B4-BE49-F238E27FC236}">
                <a16:creationId xmlns:a16="http://schemas.microsoft.com/office/drawing/2014/main" id="{33A8ABBA-AE45-2FAF-B189-080AF11C033C}"/>
              </a:ext>
            </a:extLst>
          </p:cNvPr>
          <p:cNvSpPr/>
          <p:nvPr/>
        </p:nvSpPr>
        <p:spPr>
          <a:xfrm>
            <a:off x="5428501" y="3374565"/>
            <a:ext cx="471789" cy="471789"/>
          </a:xfrm>
          <a:prstGeom prst="mathMultiply">
            <a:avLst>
              <a:gd name="adj1" fmla="val 149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99418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4C933700D4BD642BA2AF1E91D4C192D" ma:contentTypeVersion="17" ma:contentTypeDescription="新しいドキュメントを作成します。" ma:contentTypeScope="" ma:versionID="aed7387e3498478db5d8841e2f950be2">
  <xsd:schema xmlns:xsd="http://www.w3.org/2001/XMLSchema" xmlns:xs="http://www.w3.org/2001/XMLSchema" xmlns:p="http://schemas.microsoft.com/office/2006/metadata/properties" xmlns:ns2="5233abc8-da48-4c03-9618-2a9008f564d3" xmlns:ns3="cf2c85c2-df42-4800-94a2-97ab46cc8894" targetNamespace="http://schemas.microsoft.com/office/2006/metadata/properties" ma:root="true" ma:fieldsID="2594773215cd92a61363ad30ff24ac77" ns2:_="" ns3:_="">
    <xsd:import namespace="5233abc8-da48-4c03-9618-2a9008f564d3"/>
    <xsd:import namespace="cf2c85c2-df42-4800-94a2-97ab46cc8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_x7d4c__x55b6__x4f1a__x8b70_" minOccurs="0"/>
                <xsd:element ref="ns2:_x30ab__x30c6__x30b4__x30ea_" minOccurs="0"/>
                <xsd:element ref="ns2:MediaServiceAutoKeyPoints" minOccurs="0"/>
                <xsd:element ref="ns2:MediaServiceKeyPoints" minOccurs="0"/>
                <xsd:element ref="ns2:MediaLengthInSeconds" minOccurs="0"/>
                <xsd:element ref="ns2:_x65e5__x4ed8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3abc8-da48-4c03-9618-2a9008f56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_x7d4c__x55b6__x4f1a__x8b70_" ma:index="18" nillable="true" ma:displayName="経営会議" ma:default="[today]" ma:format="DateOnly" ma:internalName="_x7d4c__x55b6__x4f1a__x8b70_">
      <xsd:simpleType>
        <xsd:restriction base="dms:DateTime"/>
      </xsd:simpleType>
    </xsd:element>
    <xsd:element name="_x30ab__x30c6__x30b4__x30ea_" ma:index="19" nillable="true" ma:displayName="カテゴリ" ma:description="文書をあとで探せるよう抽出条件を記載してください" ma:format="Dropdown" ma:internalName="_x30ab__x30c6__x30b4__x30ea_">
      <xsd:simpleType>
        <xsd:union memberTypes="dms:Text">
          <xsd:simpleType>
            <xsd:restriction base="dms:Choice">
              <xsd:enumeration value="One賃貸"/>
              <xsd:enumeration value="One売買"/>
              <xsd:enumeration value="Oneウェブサイト"/>
              <xsd:enumeration value="コンバート"/>
              <xsd:enumeration value="ES-B2B"/>
            </xsd:restriction>
          </xsd:simpleType>
        </xsd:un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x65e5__x4ed8_" ma:index="23" nillable="true" ma:displayName="日付" ma:format="DateOnly" ma:internalName="_x65e5__x4ed8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2c85c2-df42-4800-94a2-97ab46cc8894"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7d4c__x55b6__x4f1a__x8b70_ xmlns="5233abc8-da48-4c03-9618-2a9008f564d3">2021-09-15T07:30:56+00:00</_x7d4c__x55b6__x4f1a__x8b70_>
    <_x30ab__x30c6__x30b4__x30ea_ xmlns="5233abc8-da48-4c03-9618-2a9008f564d3" xsi:nil="true"/>
    <_x65e5__x4ed8_ xmlns="5233abc8-da48-4c03-9618-2a9008f564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C52848-0CB5-4EF2-87D4-87173A08A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3abc8-da48-4c03-9618-2a9008f564d3"/>
    <ds:schemaRef ds:uri="cf2c85c2-df42-4800-94a2-97ab46cc8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549361-A43E-4E96-AFFB-ACE5FFFB08EB}">
  <ds:schemaRefs>
    <ds:schemaRef ds:uri="http://schemas.microsoft.com/office/infopath/2007/PartnerControls"/>
    <ds:schemaRef ds:uri="5233abc8-da48-4c03-9618-2a9008f564d3"/>
    <ds:schemaRef ds:uri="http://purl.org/dc/elements/1.1/"/>
    <ds:schemaRef ds:uri="http://schemas.openxmlformats.org/package/2006/metadata/core-properties"/>
    <ds:schemaRef ds:uri="cf2c85c2-df42-4800-94a2-97ab46cc8894"/>
    <ds:schemaRef ds:uri="http://schemas.microsoft.com/office/2006/documentManagement/types"/>
    <ds:schemaRef ds:uri="http://purl.org/dc/term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9B21892-D86A-4190-9930-4C019AC72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591</TotalTime>
  <Words>387</Words>
  <Application>Microsoft Macintosh PowerPoint</Application>
  <PresentationFormat>ユーザー設定</PresentationFormat>
  <Paragraphs>46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Noto Sans CJK JP Bold</vt:lpstr>
      <vt:lpstr>Meiryo</vt:lpstr>
      <vt:lpstr>Yu Gothic</vt:lpstr>
      <vt:lpstr>Yu Gothic Medium</vt:lpstr>
      <vt:lpstr>Arial</vt:lpstr>
      <vt:lpstr>Calibri</vt:lpstr>
      <vt:lpstr>Calibri Light</vt:lpstr>
      <vt:lpstr>Office テーマ</vt:lpstr>
      <vt:lpstr>PowerPoint プレゼンテーション</vt:lpstr>
      <vt:lpstr>インターネット上で 口座振替のかんたんお申込み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
  <cp:keywords/>
  <dc:description/>
  <cp:lastModifiedBy>三井 瑛乃</cp:lastModifiedBy>
  <cp:revision>9</cp:revision>
  <dcterms:created xsi:type="dcterms:W3CDTF">2021-09-15T06:46:53Z</dcterms:created>
  <dcterms:modified xsi:type="dcterms:W3CDTF">2023-03-02T02:52:39Z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0x010100B4C933700D4BD642BA2AF1E91D4C192D</vt:lpwstr>
  </property>
</Properties>
</file>